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8"/>
  </p:notesMasterIdLst>
  <p:handoutMasterIdLst>
    <p:handoutMasterId r:id="rId19"/>
  </p:handoutMasterIdLst>
  <p:sldIdLst>
    <p:sldId id="274" r:id="rId2"/>
    <p:sldId id="268" r:id="rId3"/>
    <p:sldId id="291" r:id="rId4"/>
    <p:sldId id="336" r:id="rId5"/>
    <p:sldId id="337" r:id="rId6"/>
    <p:sldId id="338" r:id="rId7"/>
    <p:sldId id="339" r:id="rId8"/>
    <p:sldId id="340" r:id="rId9"/>
    <p:sldId id="341" r:id="rId10"/>
    <p:sldId id="342" r:id="rId11"/>
    <p:sldId id="278" r:id="rId12"/>
    <p:sldId id="343" r:id="rId13"/>
    <p:sldId id="335" r:id="rId14"/>
    <p:sldId id="344" r:id="rId15"/>
    <p:sldId id="345" r:id="rId16"/>
    <p:sldId id="267" r:id="rId17"/>
  </p:sldIdLst>
  <p:sldSz cx="9144000" cy="6858000" type="screen4x3"/>
  <p:notesSz cx="6858000" cy="9144000"/>
  <p:embeddedFontLst>
    <p:embeddedFont>
      <p:font typeface="Roboto" panose="02000000000000000000" pitchFamily="2" charset="0"/>
      <p:regular r:id="rId20"/>
      <p:bold r:id="rId21"/>
      <p:italic r:id="rId22"/>
      <p:boldItalic r:id="rId23"/>
    </p:embeddedFont>
    <p:embeddedFont>
      <p:font typeface="Twinkl" panose="020B0604020202020204"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616"/>
    <a:srgbClr val="EA4D15"/>
    <a:srgbClr val="CFE09B"/>
    <a:srgbClr val="86BE34"/>
    <a:srgbClr val="00743A"/>
    <a:srgbClr val="85BE32"/>
    <a:srgbClr val="DE235C"/>
    <a:srgbClr val="5B2A86"/>
    <a:srgbClr val="EDBCD9"/>
    <a:srgbClr val="E50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26" autoAdjust="0"/>
    <p:restoredTop sz="96070"/>
  </p:normalViewPr>
  <p:slideViewPr>
    <p:cSldViewPr snapToGrid="0" showGuides="1">
      <p:cViewPr varScale="1">
        <p:scale>
          <a:sx n="82" d="100"/>
          <a:sy n="82" d="100"/>
        </p:scale>
        <p:origin x="1387" y="7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58" d="100"/>
          <a:sy n="58" d="100"/>
        </p:scale>
        <p:origin x="196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03/10/2025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03/10/2025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www.twinkl.com/"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www.twinkl.co.uk/resources/kids-browse-by-level-esl-resources/browse-by-topic-esl-efl-resources/sports-hobbies-and-common-actions-browse-by-topic-esl-efl-resources"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twinkl.co.uk/" TargetMode="External"/><Relationship Id="rId2" Type="http://schemas.openxmlformats.org/officeDocument/2006/relationships/hyperlink" Target="http://www.twinkl.com/"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twinkl.com/"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twinkl.com/" TargetMode="External"/><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hyperlink" Target="https://www.twinkl.co.uk/resources/kids-browse-by-level-esl-resources/browse-by-topic-esl-efl-resources/sports-hobbies-and-common-actions-browse-by-topic-esl-efl-resources"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extLst>
              <a:ext uri="{FF2B5EF4-FFF2-40B4-BE49-F238E27FC236}">
                <a16:creationId xmlns:a16="http://schemas.microsoft.com/office/drawing/2014/main" id="{F107AB6B-F7E3-4772-B26D-D118AE403A28}"/>
              </a:ext>
            </a:extLst>
          </p:cNvPr>
          <p:cNvSpPr/>
          <p:nvPr userDrawn="1"/>
        </p:nvSpPr>
        <p:spPr>
          <a:xfrm>
            <a:off x="8425655" y="6089072"/>
            <a:ext cx="531309" cy="561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hlinkClick r:id="rId3"/>
            <a:extLst>
              <a:ext uri="{FF2B5EF4-FFF2-40B4-BE49-F238E27FC236}">
                <a16:creationId xmlns:a16="http://schemas.microsoft.com/office/drawing/2014/main" id="{6B66AB5B-31DE-4C1B-97E4-18743DAF043D}"/>
              </a:ext>
            </a:extLst>
          </p:cNvPr>
          <p:cNvSpPr/>
          <p:nvPr userDrawn="1"/>
        </p:nvSpPr>
        <p:spPr>
          <a:xfrm>
            <a:off x="187036" y="6078681"/>
            <a:ext cx="976746" cy="561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hlinkClick r:id="rId4"/>
            <a:extLst>
              <a:ext uri="{FF2B5EF4-FFF2-40B4-BE49-F238E27FC236}">
                <a16:creationId xmlns:a16="http://schemas.microsoft.com/office/drawing/2014/main" id="{68A94F29-B170-63F5-EC93-EAA4972EE8CD}"/>
              </a:ext>
            </a:extLst>
          </p:cNvPr>
          <p:cNvSpPr/>
          <p:nvPr userDrawn="1"/>
        </p:nvSpPr>
        <p:spPr>
          <a:xfrm>
            <a:off x="138882" y="6134436"/>
            <a:ext cx="8873837" cy="571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
        <p:nvSpPr>
          <p:cNvPr id="4" name="Rectangle 3">
            <a:hlinkClick r:id="rId2"/>
            <a:extLst>
              <a:ext uri="{FF2B5EF4-FFF2-40B4-BE49-F238E27FC236}">
                <a16:creationId xmlns:a16="http://schemas.microsoft.com/office/drawing/2014/main" id="{96A95027-6D55-4980-BE71-01E84188E99E}"/>
              </a:ext>
            </a:extLst>
          </p:cNvPr>
          <p:cNvSpPr/>
          <p:nvPr userDrawn="1"/>
        </p:nvSpPr>
        <p:spPr>
          <a:xfrm>
            <a:off x="8654255" y="6587836"/>
            <a:ext cx="489745" cy="27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3"/>
            <a:extLst>
              <a:ext uri="{FF2B5EF4-FFF2-40B4-BE49-F238E27FC236}">
                <a16:creationId xmlns:a16="http://schemas.microsoft.com/office/drawing/2014/main" id="{3C04A870-2E9C-4FD7-8A42-7A2A951CC3F6}"/>
              </a:ext>
            </a:extLst>
          </p:cNvPr>
          <p:cNvSpPr/>
          <p:nvPr userDrawn="1"/>
        </p:nvSpPr>
        <p:spPr>
          <a:xfrm>
            <a:off x="8487295" y="6587834"/>
            <a:ext cx="656705" cy="270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5E878142-8220-4B2F-B33F-C394A70F24B0}"/>
              </a:ext>
            </a:extLst>
          </p:cNvPr>
          <p:cNvSpPr/>
          <p:nvPr userDrawn="1"/>
        </p:nvSpPr>
        <p:spPr>
          <a:xfrm>
            <a:off x="8654255" y="6587836"/>
            <a:ext cx="489745" cy="27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5752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hlinkClick r:id="rId3"/>
            <a:extLst>
              <a:ext uri="{FF2B5EF4-FFF2-40B4-BE49-F238E27FC236}">
                <a16:creationId xmlns:a16="http://schemas.microsoft.com/office/drawing/2014/main" id="{48A6A693-82BE-4D53-BDA8-73BEC1A5DEED}"/>
              </a:ext>
            </a:extLst>
          </p:cNvPr>
          <p:cNvSpPr/>
          <p:nvPr userDrawn="1"/>
        </p:nvSpPr>
        <p:spPr>
          <a:xfrm>
            <a:off x="187036" y="6078681"/>
            <a:ext cx="976746" cy="561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hlinkClick r:id="rId4"/>
            <a:extLst>
              <a:ext uri="{FF2B5EF4-FFF2-40B4-BE49-F238E27FC236}">
                <a16:creationId xmlns:a16="http://schemas.microsoft.com/office/drawing/2014/main" id="{68233281-5F0B-B2C3-E87D-C5D9EB23FD4A}"/>
              </a:ext>
            </a:extLst>
          </p:cNvPr>
          <p:cNvSpPr/>
          <p:nvPr userDrawn="1"/>
        </p:nvSpPr>
        <p:spPr>
          <a:xfrm>
            <a:off x="138882" y="6078682"/>
            <a:ext cx="8873837" cy="627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hyperlink" Target="http://www.twinkl.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hlinkClick r:id="rId7"/>
            <a:extLst>
              <a:ext uri="{FF2B5EF4-FFF2-40B4-BE49-F238E27FC236}">
                <a16:creationId xmlns:a16="http://schemas.microsoft.com/office/drawing/2014/main" id="{6AA597A8-D02A-46D8-BA44-1730A0E6FEC5}"/>
              </a:ext>
            </a:extLst>
          </p:cNvPr>
          <p:cNvSpPr/>
          <p:nvPr userDrawn="1"/>
        </p:nvSpPr>
        <p:spPr>
          <a:xfrm>
            <a:off x="8654255" y="6587836"/>
            <a:ext cx="489745" cy="27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png"/><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9.png"/><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0.png"/><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1.png"/><Relationship Id="rId5" Type="http://schemas.openxmlformats.org/officeDocument/2006/relationships/image" Target="../media/image5.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2.png"/><Relationship Id="rId5" Type="http://schemas.openxmlformats.org/officeDocument/2006/relationships/image" Target="../media/image5.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4.png"/><Relationship Id="rId5" Type="http://schemas.openxmlformats.org/officeDocument/2006/relationships/image" Target="../media/image5.sv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audio" Target="../media/media5.mp3"/><Relationship Id="rId13" Type="http://schemas.openxmlformats.org/officeDocument/2006/relationships/image" Target="../media/image18.png"/><Relationship Id="rId3" Type="http://schemas.microsoft.com/office/2007/relationships/media" Target="../media/media1.mp3"/><Relationship Id="rId7" Type="http://schemas.microsoft.com/office/2007/relationships/media" Target="../media/media5.mp3"/><Relationship Id="rId12" Type="http://schemas.openxmlformats.org/officeDocument/2006/relationships/image" Target="../media/image17.png"/><Relationship Id="rId2" Type="http://schemas.openxmlformats.org/officeDocument/2006/relationships/audio" Target="../media/media4.mp3"/><Relationship Id="rId16" Type="http://schemas.openxmlformats.org/officeDocument/2006/relationships/image" Target="../media/image6.png"/><Relationship Id="rId1" Type="http://schemas.microsoft.com/office/2007/relationships/media" Target="../media/media4.mp3"/><Relationship Id="rId6" Type="http://schemas.openxmlformats.org/officeDocument/2006/relationships/audio" Target="../media/media3.mp3"/><Relationship Id="rId11" Type="http://schemas.openxmlformats.org/officeDocument/2006/relationships/image" Target="../media/image16.svg"/><Relationship Id="rId5" Type="http://schemas.microsoft.com/office/2007/relationships/media" Target="../media/media3.mp3"/><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audio" Target="../media/media1.mp3"/><Relationship Id="rId9" Type="http://schemas.openxmlformats.org/officeDocument/2006/relationships/slideLayout" Target="../slideLayouts/slideLayout3.xml"/><Relationship Id="rId1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audio" Target="../media/media6.mp3"/><Relationship Id="rId13" Type="http://schemas.openxmlformats.org/officeDocument/2006/relationships/image" Target="../media/image24.png"/><Relationship Id="rId3" Type="http://schemas.microsoft.com/office/2007/relationships/media" Target="../media/media7.mp3"/><Relationship Id="rId7" Type="http://schemas.microsoft.com/office/2007/relationships/media" Target="../media/media6.mp3"/><Relationship Id="rId12" Type="http://schemas.openxmlformats.org/officeDocument/2006/relationships/image" Target="../media/image23.png"/><Relationship Id="rId2" Type="http://schemas.openxmlformats.org/officeDocument/2006/relationships/audio" Target="../media/media8.mp3"/><Relationship Id="rId16" Type="http://schemas.openxmlformats.org/officeDocument/2006/relationships/image" Target="../media/image6.png"/><Relationship Id="rId1" Type="http://schemas.microsoft.com/office/2007/relationships/media" Target="../media/media8.mp3"/><Relationship Id="rId6" Type="http://schemas.openxmlformats.org/officeDocument/2006/relationships/audio" Target="../media/media2.mp3"/><Relationship Id="rId11" Type="http://schemas.openxmlformats.org/officeDocument/2006/relationships/image" Target="../media/image22.png"/><Relationship Id="rId5" Type="http://schemas.microsoft.com/office/2007/relationships/media" Target="../media/media2.mp3"/><Relationship Id="rId1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audio" Target="../media/media7.mp3"/><Relationship Id="rId9" Type="http://schemas.openxmlformats.org/officeDocument/2006/relationships/slideLayout" Target="../slideLayouts/slideLayout3.xml"/><Relationship Id="rId1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png"/><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4.png"/><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F6C9720-83AD-8FF9-A1FB-13A64F54D3B7}"/>
              </a:ext>
            </a:extLst>
          </p:cNvPr>
          <p:cNvSpPr/>
          <p:nvPr/>
        </p:nvSpPr>
        <p:spPr>
          <a:xfrm>
            <a:off x="720794" y="4574288"/>
            <a:ext cx="1266195" cy="273960"/>
          </a:xfrm>
          <a:prstGeom prst="rect">
            <a:avLst/>
          </a:prstGeom>
          <a:solidFill>
            <a:srgbClr val="85BE32"/>
          </a:solidFill>
          <a:ln>
            <a:solidFill>
              <a:srgbClr val="86BE34"/>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GB" sz="1600" b="1" dirty="0">
                <a:latin typeface="Roboto" panose="02000000000000000000" pitchFamily="2" charset="0"/>
                <a:ea typeface="Roboto" panose="02000000000000000000" pitchFamily="2" charset="0"/>
              </a:rPr>
              <a:t>Editable</a:t>
            </a:r>
          </a:p>
        </p:txBody>
      </p:sp>
      <p:sp>
        <p:nvSpPr>
          <p:cNvPr id="7" name="Rectangle 6">
            <a:extLst>
              <a:ext uri="{FF2B5EF4-FFF2-40B4-BE49-F238E27FC236}">
                <a16:creationId xmlns:a16="http://schemas.microsoft.com/office/drawing/2014/main" id="{96EBEB35-BD68-873A-5790-B189AE92531D}"/>
              </a:ext>
            </a:extLst>
          </p:cNvPr>
          <p:cNvSpPr/>
          <p:nvPr/>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8" name="TextBox 7">
            <a:extLst>
              <a:ext uri="{FF2B5EF4-FFF2-40B4-BE49-F238E27FC236}">
                <a16:creationId xmlns:a16="http://schemas.microsoft.com/office/drawing/2014/main" id="{49E026F1-9C2C-E22B-D7DB-ACB9A0F18CFF}"/>
              </a:ext>
            </a:extLst>
          </p:cNvPr>
          <p:cNvSpPr txBox="1"/>
          <p:nvPr/>
        </p:nvSpPr>
        <p:spPr>
          <a:xfrm>
            <a:off x="755650" y="668014"/>
            <a:ext cx="7632700" cy="523220"/>
          </a:xfrm>
          <a:prstGeom prst="rect">
            <a:avLst/>
          </a:prstGeom>
          <a:noFill/>
        </p:spPr>
        <p:txBody>
          <a:bodyPr wrap="square">
            <a:spAutoFit/>
          </a:bodyPr>
          <a:lstStyle/>
          <a:p>
            <a:pPr lvl="0" algn="ctr"/>
            <a:r>
              <a:rPr lang="en-US" sz="2800" b="1" dirty="0">
                <a:solidFill>
                  <a:srgbClr val="EA4D15"/>
                </a:solidFill>
                <a:latin typeface="Roboto" panose="02000000000000000000" pitchFamily="2" charset="0"/>
                <a:ea typeface="Roboto" panose="02000000000000000000" pitchFamily="2" charset="0"/>
              </a:rPr>
              <a:t>Disclaimers</a:t>
            </a:r>
            <a:endParaRPr lang="en-GB" sz="2800" b="1" dirty="0">
              <a:solidFill>
                <a:srgbClr val="EA4D15"/>
              </a:solidFill>
            </a:endParaRPr>
          </a:p>
        </p:txBody>
      </p:sp>
      <p:grpSp>
        <p:nvGrpSpPr>
          <p:cNvPr id="9" name="Group 8">
            <a:extLst>
              <a:ext uri="{FF2B5EF4-FFF2-40B4-BE49-F238E27FC236}">
                <a16:creationId xmlns:a16="http://schemas.microsoft.com/office/drawing/2014/main" id="{768231B6-78C9-5792-FFA3-2CAD3C18E32D}"/>
              </a:ext>
            </a:extLst>
          </p:cNvPr>
          <p:cNvGrpSpPr/>
          <p:nvPr/>
        </p:nvGrpSpPr>
        <p:grpSpPr>
          <a:xfrm>
            <a:off x="728674" y="1588919"/>
            <a:ext cx="7636747" cy="2864615"/>
            <a:chOff x="737748" y="3707365"/>
            <a:chExt cx="7636747" cy="2864615"/>
          </a:xfrm>
        </p:grpSpPr>
        <p:sp>
          <p:nvSpPr>
            <p:cNvPr id="10" name="Rectangle 9">
              <a:extLst>
                <a:ext uri="{FF2B5EF4-FFF2-40B4-BE49-F238E27FC236}">
                  <a16:creationId xmlns:a16="http://schemas.microsoft.com/office/drawing/2014/main" id="{B34D4011-C37F-7F69-ACB2-9F40143D5A0C}"/>
                </a:ext>
              </a:extLst>
            </p:cNvPr>
            <p:cNvSpPr/>
            <p:nvPr/>
          </p:nvSpPr>
          <p:spPr>
            <a:xfrm>
              <a:off x="737748" y="3707365"/>
              <a:ext cx="1741673" cy="273960"/>
            </a:xfrm>
            <a:prstGeom prst="rect">
              <a:avLst/>
            </a:prstGeom>
            <a:solidFill>
              <a:srgbClr val="00743A"/>
            </a:solidFill>
            <a:ln>
              <a:solidFill>
                <a:srgbClr val="00743A"/>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algn="ctr"/>
              <a:r>
                <a:rPr lang="en-GB" sz="1600" b="1" dirty="0">
                  <a:latin typeface="Roboto" panose="02000000000000000000" pitchFamily="2" charset="0"/>
                  <a:ea typeface="Roboto" panose="02000000000000000000" pitchFamily="2" charset="0"/>
                </a:rPr>
                <a:t>ESL Disclaimer</a:t>
              </a:r>
            </a:p>
          </p:txBody>
        </p:sp>
        <p:sp>
          <p:nvSpPr>
            <p:cNvPr id="11" name="Rectangle 10">
              <a:extLst>
                <a:ext uri="{FF2B5EF4-FFF2-40B4-BE49-F238E27FC236}">
                  <a16:creationId xmlns:a16="http://schemas.microsoft.com/office/drawing/2014/main" id="{2891E15A-1923-F091-AC66-804EE01663B7}"/>
                </a:ext>
              </a:extLst>
            </p:cNvPr>
            <p:cNvSpPr/>
            <p:nvPr/>
          </p:nvSpPr>
          <p:spPr>
            <a:xfrm>
              <a:off x="741795" y="3981325"/>
              <a:ext cx="7632700" cy="2590655"/>
            </a:xfrm>
            <a:prstGeom prst="rect">
              <a:avLst/>
            </a:prstGeom>
            <a:solidFill>
              <a:schemeClr val="bg1"/>
            </a:solidFill>
            <a:ln w="19050">
              <a:solidFill>
                <a:srgbClr val="CFE09B"/>
              </a:solidFill>
            </a:ln>
          </p:spPr>
          <p:txBody>
            <a:bodyPr wrap="square" lIns="216000" tIns="216000" rIns="216000" bIns="216000">
              <a:spAutoFit/>
            </a:bodyPr>
            <a:lstStyle/>
            <a:p>
              <a:r>
                <a:rPr lang="en-US" sz="1400" dirty="0">
                  <a:latin typeface="Roboto" panose="02000000000000000000" pitchFamily="2" charset="0"/>
                  <a:ea typeface="Roboto" panose="02000000000000000000" pitchFamily="2" charset="0"/>
                </a:rPr>
                <a:t>This resource has been made for the purpose of teaching English language learners. We know that students can be learning English in many different places, in many different ways and at any age, so we try to keep these resources as general as possible.</a:t>
              </a:r>
            </a:p>
            <a:p>
              <a:r>
                <a:rPr lang="en-US" sz="1400" dirty="0">
                  <a:latin typeface="Roboto" panose="02000000000000000000" pitchFamily="2" charset="0"/>
                  <a:ea typeface="Roboto" panose="02000000000000000000" pitchFamily="2" charset="0"/>
                </a:rPr>
                <a:t> </a:t>
              </a:r>
            </a:p>
            <a:p>
              <a:r>
                <a:rPr lang="en-US" sz="1400" dirty="0">
                  <a:latin typeface="Roboto" panose="02000000000000000000" pitchFamily="2" charset="0"/>
                  <a:ea typeface="Roboto" panose="02000000000000000000" pitchFamily="2" charset="0"/>
                </a:rPr>
                <a:t>There are many acronyms associated with English language teaching. These include (but are not limited to) ELT, TEFL, EFL, ELL, EAL and ESOL. While the term ESL may not fully represent the linguistic backgrounds of all students, it is the most widely </a:t>
              </a:r>
              <a:r>
                <a:rPr lang="en-US" sz="1400" dirty="0" err="1">
                  <a:latin typeface="Roboto" panose="02000000000000000000" pitchFamily="2" charset="0"/>
                  <a:ea typeface="Roboto" panose="02000000000000000000" pitchFamily="2" charset="0"/>
                </a:rPr>
                <a:t>recognised</a:t>
              </a:r>
              <a:r>
                <a:rPr lang="en-US" sz="1400" dirty="0">
                  <a:latin typeface="Roboto" panose="02000000000000000000" pitchFamily="2" charset="0"/>
                  <a:ea typeface="Roboto" panose="02000000000000000000" pitchFamily="2" charset="0"/>
                </a:rPr>
                <a:t> term for English language teaching globally.  Therefore, we use the term ‘ESL’ in the names of our resources to make them easy to find but they are suitable for any student learning to speak English. </a:t>
              </a:r>
              <a:endParaRPr lang="en-GB" sz="1400" dirty="0">
                <a:latin typeface="Roboto" panose="02000000000000000000" pitchFamily="2" charset="0"/>
                <a:ea typeface="Roboto" panose="02000000000000000000" pitchFamily="2" charset="0"/>
              </a:endParaRPr>
            </a:p>
          </p:txBody>
        </p:sp>
      </p:grpSp>
      <p:sp>
        <p:nvSpPr>
          <p:cNvPr id="4" name="Rectangle 3">
            <a:extLst>
              <a:ext uri="{FF2B5EF4-FFF2-40B4-BE49-F238E27FC236}">
                <a16:creationId xmlns:a16="http://schemas.microsoft.com/office/drawing/2014/main" id="{35A7056B-4004-3BA2-D51F-58AD52721B5B}"/>
              </a:ext>
            </a:extLst>
          </p:cNvPr>
          <p:cNvSpPr/>
          <p:nvPr/>
        </p:nvSpPr>
        <p:spPr>
          <a:xfrm>
            <a:off x="727938" y="4853424"/>
            <a:ext cx="7632700" cy="1297993"/>
          </a:xfrm>
          <a:prstGeom prst="rect">
            <a:avLst/>
          </a:prstGeom>
          <a:noFill/>
          <a:ln w="19050">
            <a:solidFill>
              <a:srgbClr val="CFE09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is editable and can be adapted to meet the needs of different children. Twinkl cannot be held responsible for any changes made once a resource has been downloaded. Please be aware that this content may have been edited and therefore </a:t>
            </a:r>
            <a:br>
              <a:rPr lang="en-GB" sz="1400" b="0" i="0" dirty="0">
                <a:solidFill>
                  <a:srgbClr val="202124"/>
                </a:solidFill>
                <a:effectLst/>
                <a:latin typeface="Roboto" panose="02000000000000000000" pitchFamily="2" charset="0"/>
              </a:rPr>
            </a:br>
            <a:r>
              <a:rPr lang="en-GB" sz="1400" b="0" i="0" dirty="0">
                <a:solidFill>
                  <a:srgbClr val="202124"/>
                </a:solidFill>
                <a:effectLst/>
                <a:latin typeface="Roboto" panose="02000000000000000000" pitchFamily="2" charset="0"/>
              </a:rPr>
              <a:t>may no longer reflect our values.</a:t>
            </a:r>
            <a:endParaRPr lang="en-GB" sz="14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71013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6645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2935961-959A-4F4D-A107-9AA842EEE505}"/>
              </a:ext>
            </a:extLst>
          </p:cNvPr>
          <p:cNvSpPr txBox="1">
            <a:spLocks/>
          </p:cNvSpPr>
          <p:nvPr/>
        </p:nvSpPr>
        <p:spPr>
          <a:xfrm>
            <a:off x="4755128" y="1889167"/>
            <a:ext cx="3926909" cy="2331365"/>
          </a:xfrm>
          <a:prstGeom prst="roundRect">
            <a:avLst>
              <a:gd name="adj" fmla="val 9641"/>
            </a:avLst>
          </a:prstGeom>
          <a:solidFill>
            <a:srgbClr val="00743A"/>
          </a:solidFill>
          <a:ln w="76200">
            <a:solidFill>
              <a:srgbClr val="EA4D15"/>
            </a:solidFill>
          </a:ln>
        </p:spPr>
        <p:txBody>
          <a:bodyPr vert="horz" lIns="252000" tIns="108000" rIns="252000" bIns="252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5400" i="0" u="none" strike="noStrike" dirty="0">
                <a:solidFill>
                  <a:schemeClr val="bg1"/>
                </a:solidFill>
                <a:effectLst/>
                <a:latin typeface="+mn-lt"/>
              </a:rPr>
              <a:t>basketball</a:t>
            </a:r>
            <a:endParaRPr lang="en-GB" sz="16600" dirty="0">
              <a:solidFill>
                <a:schemeClr val="bg1"/>
              </a:solidFill>
              <a:latin typeface="+mn-lt"/>
            </a:endParaRPr>
          </a:p>
        </p:txBody>
      </p:sp>
      <p:pic>
        <p:nvPicPr>
          <p:cNvPr id="4" name="Graphic 3">
            <a:extLst>
              <a:ext uri="{FF2B5EF4-FFF2-40B4-BE49-F238E27FC236}">
                <a16:creationId xmlns:a16="http://schemas.microsoft.com/office/drawing/2014/main" id="{53F22827-9996-DF12-BF1A-9EFFB1A3CF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358582" y="3184443"/>
            <a:ext cx="719999" cy="719999"/>
          </a:xfrm>
          <a:prstGeom prst="rect">
            <a:avLst/>
          </a:prstGeom>
        </p:spPr>
      </p:pic>
      <p:sp>
        <p:nvSpPr>
          <p:cNvPr id="3" name="Title 1">
            <a:extLst>
              <a:ext uri="{FF2B5EF4-FFF2-40B4-BE49-F238E27FC236}">
                <a16:creationId xmlns:a16="http://schemas.microsoft.com/office/drawing/2014/main" id="{20D6B078-2852-661A-DB2A-9CB0B50126C6}"/>
              </a:ext>
            </a:extLst>
          </p:cNvPr>
          <p:cNvSpPr txBox="1">
            <a:spLocks/>
          </p:cNvSpPr>
          <p:nvPr/>
        </p:nvSpPr>
        <p:spPr>
          <a:xfrm>
            <a:off x="461962" y="394142"/>
            <a:ext cx="8220075" cy="1138641"/>
          </a:xfrm>
          <a:prstGeom prst="roundRect">
            <a:avLst>
              <a:gd name="adj" fmla="val 9641"/>
            </a:avLst>
          </a:prstGeom>
          <a:solidFill>
            <a:schemeClr val="bg1"/>
          </a:solidFill>
          <a:ln w="76200">
            <a:solidFill>
              <a:srgbClr val="86BE34"/>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8" name="Answer">
            <a:extLst>
              <a:ext uri="{FF2B5EF4-FFF2-40B4-BE49-F238E27FC236}">
                <a16:creationId xmlns:a16="http://schemas.microsoft.com/office/drawing/2014/main" id="{94678346-2DB6-47DE-BBED-24CC6D2C79F1}"/>
              </a:ext>
            </a:extLst>
          </p:cNvPr>
          <p:cNvSpPr txBox="1">
            <a:spLocks/>
          </p:cNvSpPr>
          <p:nvPr/>
        </p:nvSpPr>
        <p:spPr>
          <a:xfrm>
            <a:off x="4755128" y="1889166"/>
            <a:ext cx="3926909" cy="2331365"/>
          </a:xfrm>
          <a:prstGeom prst="roundRect">
            <a:avLst>
              <a:gd name="adj" fmla="val 9641"/>
            </a:avLst>
          </a:prstGeom>
          <a:solidFill>
            <a:schemeClr val="bg1"/>
          </a:solidFill>
          <a:ln w="76200">
            <a:solidFill>
              <a:srgbClr val="EA4D15"/>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rgbClr val="00743A"/>
                </a:solidFill>
              </a:rPr>
              <a:t>?</a:t>
            </a:r>
            <a:endParaRPr lang="en-GB" sz="15000" dirty="0">
              <a:solidFill>
                <a:srgbClr val="00743A"/>
              </a:solidFill>
            </a:endParaRPr>
          </a:p>
        </p:txBody>
      </p:sp>
      <p:sp>
        <p:nvSpPr>
          <p:cNvPr id="5" name="Rounded Rectangle 4">
            <a:extLst>
              <a:ext uri="{FF2B5EF4-FFF2-40B4-BE49-F238E27FC236}">
                <a16:creationId xmlns:a16="http://schemas.microsoft.com/office/drawing/2014/main" id="{EFB86DD7-7FD9-5146-31BF-1CF8F3F80779}"/>
              </a:ext>
            </a:extLst>
          </p:cNvPr>
          <p:cNvSpPr/>
          <p:nvPr/>
        </p:nvSpPr>
        <p:spPr>
          <a:xfrm>
            <a:off x="461962" y="1889167"/>
            <a:ext cx="4110038" cy="4585450"/>
          </a:xfrm>
          <a:prstGeom prst="roundRect">
            <a:avLst>
              <a:gd name="adj" fmla="val 5196"/>
            </a:avLst>
          </a:prstGeom>
          <a:solidFill>
            <a:schemeClr val="bg1"/>
          </a:solidFill>
          <a:ln w="76200">
            <a:solidFill>
              <a:srgbClr val="CFE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basketball">
            <a:hlinkClick r:id="" action="ppaction://media"/>
            <a:extLst>
              <a:ext uri="{FF2B5EF4-FFF2-40B4-BE49-F238E27FC236}">
                <a16:creationId xmlns:a16="http://schemas.microsoft.com/office/drawing/2014/main" id="{C4EF2CF4-C5E3-8C2F-6651-2D56E275D2B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9963" y="6350"/>
            <a:ext cx="812800" cy="812800"/>
          </a:xfrm>
          <a:prstGeom prst="rect">
            <a:avLst/>
          </a:prstGeom>
        </p:spPr>
      </p:pic>
      <p:pic>
        <p:nvPicPr>
          <p:cNvPr id="17" name="basketball">
            <a:hlinkClick r:id="" action="ppaction://media"/>
            <a:extLst>
              <a:ext uri="{FF2B5EF4-FFF2-40B4-BE49-F238E27FC236}">
                <a16:creationId xmlns:a16="http://schemas.microsoft.com/office/drawing/2014/main" id="{89A1BFA5-D7DF-4789-28B1-4E85D89460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9963" y="920750"/>
            <a:ext cx="812800" cy="812800"/>
          </a:xfrm>
          <a:prstGeom prst="rect">
            <a:avLst/>
          </a:prstGeom>
        </p:spPr>
      </p:pic>
      <p:pic>
        <p:nvPicPr>
          <p:cNvPr id="10" name="Picture 9" descr="A child playing basketball&#10;&#10;AI-generated content may be incorrect.">
            <a:extLst>
              <a:ext uri="{FF2B5EF4-FFF2-40B4-BE49-F238E27FC236}">
                <a16:creationId xmlns:a16="http://schemas.microsoft.com/office/drawing/2014/main" id="{9F5F7DC3-24BC-BCEB-8E81-77A210A7258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33354" y="2078802"/>
            <a:ext cx="2438546" cy="4250037"/>
          </a:xfrm>
          <a:prstGeom prst="rect">
            <a:avLst/>
          </a:prstGeom>
        </p:spPr>
      </p:pic>
    </p:spTree>
    <p:extLst>
      <p:ext uri="{BB962C8B-B14F-4D97-AF65-F5344CB8AC3E}">
        <p14:creationId xmlns:p14="http://schemas.microsoft.com/office/powerpoint/2010/main" val="337279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grpId="0"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par>
                                <p:cTn id="15" presetID="1" presetClass="mediacall" presetSubtype="0" fill="hold" nodeType="withEffect">
                                  <p:stCondLst>
                                    <p:cond delay="0"/>
                                  </p:stCondLst>
                                  <p:childTnLst>
                                    <p:cmd type="call" cmd="playFrom(0.0)">
                                      <p:cBhvr>
                                        <p:cTn id="16" dur="1896" fill="hold"/>
                                        <p:tgtEl>
                                          <p:spTgt spid="16"/>
                                        </p:tgtEl>
                                      </p:cBhvr>
                                    </p:cmd>
                                  </p:childTnLst>
                                </p:cTn>
                              </p:par>
                            </p:childTnLst>
                          </p:cTn>
                        </p:par>
                      </p:childTnLst>
                    </p:cTn>
                  </p:par>
                </p:childTnLst>
              </p:cTn>
              <p:nextCondLst>
                <p:cond evt="onClick" delay="0">
                  <p:tgtEl>
                    <p:spTgt spid="18"/>
                  </p:tgtEl>
                </p:cond>
              </p:nextCondLst>
            </p:seq>
            <p:audio>
              <p:cMediaNode vol="80000">
                <p:cTn id="17" fill="hold" display="0">
                  <p:stCondLst>
                    <p:cond delay="indefinite"/>
                  </p:stCondLst>
                  <p:endCondLst>
                    <p:cond evt="onStopAudio" delay="0">
                      <p:tgtEl>
                        <p:sldTgt/>
                      </p:tgtEl>
                    </p:cond>
                  </p:endCondLst>
                </p:cTn>
                <p:tgtEl>
                  <p:spTgt spid="16"/>
                </p:tgtEl>
              </p:cMediaNode>
            </p:audio>
            <p:audio>
              <p:cMediaNode vol="80000">
                <p:cTn id="18" fill="hold" display="0">
                  <p:stCondLst>
                    <p:cond delay="indefinite"/>
                  </p:stCondLst>
                  <p:endCondLst>
                    <p:cond evt="onStopAudio" delay="0">
                      <p:tgtEl>
                        <p:sldTgt/>
                      </p:tgtEl>
                    </p:cond>
                  </p:endCondLst>
                </p:cTn>
                <p:tgtEl>
                  <p:spTgt spid="17"/>
                </p:tgtEl>
              </p:cMediaNode>
            </p:audio>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896" fill="hold"/>
                                        <p:tgtEl>
                                          <p:spTgt spid="17"/>
                                        </p:tgtEl>
                                      </p:cBhvr>
                                    </p:cmd>
                                  </p:childTnLst>
                                </p:cTn>
                              </p:par>
                            </p:childTnLst>
                          </p:cTn>
                        </p:par>
                      </p:childTnLst>
                    </p:cTn>
                  </p:par>
                </p:childTnLst>
              </p:cTn>
              <p:nextCondLst>
                <p:cond evt="onClick" delay="0">
                  <p:tgtEl>
                    <p:spTgt spid="4"/>
                  </p:tgtEl>
                </p:cond>
              </p:nextCondLst>
            </p:seq>
          </p:childTnLst>
        </p:cTn>
      </p:par>
    </p:tnLst>
    <p:bldLst>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2935961-959A-4F4D-A107-9AA842EEE505}"/>
              </a:ext>
            </a:extLst>
          </p:cNvPr>
          <p:cNvSpPr txBox="1">
            <a:spLocks/>
          </p:cNvSpPr>
          <p:nvPr/>
        </p:nvSpPr>
        <p:spPr>
          <a:xfrm>
            <a:off x="4755128" y="1889167"/>
            <a:ext cx="3926909" cy="2331365"/>
          </a:xfrm>
          <a:prstGeom prst="roundRect">
            <a:avLst>
              <a:gd name="adj" fmla="val 9641"/>
            </a:avLst>
          </a:prstGeom>
          <a:solidFill>
            <a:srgbClr val="00743A"/>
          </a:solidFill>
          <a:ln w="76200">
            <a:solidFill>
              <a:srgbClr val="EA4D15"/>
            </a:solidFill>
          </a:ln>
        </p:spPr>
        <p:txBody>
          <a:bodyPr vert="horz" lIns="252000" tIns="108000" rIns="252000" bIns="252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4800" i="0" u="none" strike="noStrike" dirty="0">
                <a:solidFill>
                  <a:schemeClr val="bg1"/>
                </a:solidFill>
                <a:effectLst/>
                <a:latin typeface="+mn-lt"/>
              </a:rPr>
              <a:t>table tennis</a:t>
            </a:r>
            <a:endParaRPr lang="en-GB" sz="4800" dirty="0">
              <a:solidFill>
                <a:schemeClr val="bg1"/>
              </a:solidFill>
              <a:latin typeface="+mn-lt"/>
            </a:endParaRPr>
          </a:p>
        </p:txBody>
      </p:sp>
      <p:pic>
        <p:nvPicPr>
          <p:cNvPr id="4" name="Graphic 3">
            <a:extLst>
              <a:ext uri="{FF2B5EF4-FFF2-40B4-BE49-F238E27FC236}">
                <a16:creationId xmlns:a16="http://schemas.microsoft.com/office/drawing/2014/main" id="{53F22827-9996-DF12-BF1A-9EFFB1A3CF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358582" y="3184443"/>
            <a:ext cx="719999" cy="719999"/>
          </a:xfrm>
          <a:prstGeom prst="rect">
            <a:avLst/>
          </a:prstGeom>
        </p:spPr>
      </p:pic>
      <p:sp>
        <p:nvSpPr>
          <p:cNvPr id="3" name="Title 1">
            <a:extLst>
              <a:ext uri="{FF2B5EF4-FFF2-40B4-BE49-F238E27FC236}">
                <a16:creationId xmlns:a16="http://schemas.microsoft.com/office/drawing/2014/main" id="{20D6B078-2852-661A-DB2A-9CB0B50126C6}"/>
              </a:ext>
            </a:extLst>
          </p:cNvPr>
          <p:cNvSpPr txBox="1">
            <a:spLocks/>
          </p:cNvSpPr>
          <p:nvPr/>
        </p:nvSpPr>
        <p:spPr>
          <a:xfrm>
            <a:off x="461962" y="394142"/>
            <a:ext cx="8220075" cy="1138641"/>
          </a:xfrm>
          <a:prstGeom prst="roundRect">
            <a:avLst>
              <a:gd name="adj" fmla="val 9641"/>
            </a:avLst>
          </a:prstGeom>
          <a:solidFill>
            <a:schemeClr val="bg1"/>
          </a:solidFill>
          <a:ln w="76200">
            <a:solidFill>
              <a:srgbClr val="86BE34"/>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8" name="Answer">
            <a:extLst>
              <a:ext uri="{FF2B5EF4-FFF2-40B4-BE49-F238E27FC236}">
                <a16:creationId xmlns:a16="http://schemas.microsoft.com/office/drawing/2014/main" id="{94678346-2DB6-47DE-BBED-24CC6D2C79F1}"/>
              </a:ext>
            </a:extLst>
          </p:cNvPr>
          <p:cNvSpPr txBox="1">
            <a:spLocks/>
          </p:cNvSpPr>
          <p:nvPr/>
        </p:nvSpPr>
        <p:spPr>
          <a:xfrm>
            <a:off x="4755128" y="1889166"/>
            <a:ext cx="3926909" cy="2331365"/>
          </a:xfrm>
          <a:prstGeom prst="roundRect">
            <a:avLst>
              <a:gd name="adj" fmla="val 9641"/>
            </a:avLst>
          </a:prstGeom>
          <a:solidFill>
            <a:schemeClr val="bg1"/>
          </a:solidFill>
          <a:ln w="76200">
            <a:solidFill>
              <a:srgbClr val="EA4D15"/>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rgbClr val="00743A"/>
                </a:solidFill>
              </a:rPr>
              <a:t>?</a:t>
            </a:r>
            <a:endParaRPr lang="en-GB" sz="15000" dirty="0">
              <a:solidFill>
                <a:srgbClr val="00743A"/>
              </a:solidFill>
            </a:endParaRPr>
          </a:p>
        </p:txBody>
      </p:sp>
      <p:sp>
        <p:nvSpPr>
          <p:cNvPr id="5" name="Rounded Rectangle 4">
            <a:extLst>
              <a:ext uri="{FF2B5EF4-FFF2-40B4-BE49-F238E27FC236}">
                <a16:creationId xmlns:a16="http://schemas.microsoft.com/office/drawing/2014/main" id="{EFB86DD7-7FD9-5146-31BF-1CF8F3F80779}"/>
              </a:ext>
            </a:extLst>
          </p:cNvPr>
          <p:cNvSpPr/>
          <p:nvPr/>
        </p:nvSpPr>
        <p:spPr>
          <a:xfrm>
            <a:off x="461962" y="1889167"/>
            <a:ext cx="4110038" cy="4585450"/>
          </a:xfrm>
          <a:prstGeom prst="roundRect">
            <a:avLst>
              <a:gd name="adj" fmla="val 5196"/>
            </a:avLst>
          </a:prstGeom>
          <a:solidFill>
            <a:schemeClr val="bg1"/>
          </a:solidFill>
          <a:ln w="76200">
            <a:solidFill>
              <a:srgbClr val="CFE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F5F7DC3-24BC-BCEB-8E81-77A210A7258A}"/>
              </a:ext>
            </a:extLst>
          </p:cNvPr>
          <p:cNvPicPr>
            <a:picLocks noChangeAspect="1"/>
          </p:cNvPicPr>
          <p:nvPr/>
        </p:nvPicPr>
        <p:blipFill>
          <a:blip r:embed="rId6" cstate="print">
            <a:extLst>
              <a:ext uri="{28A0092B-C50C-407E-A947-70E740481C1C}">
                <a14:useLocalDpi xmlns:a14="http://schemas.microsoft.com/office/drawing/2010/main" val="0"/>
              </a:ext>
            </a:extLst>
          </a:blip>
          <a:srcRect b="1959"/>
          <a:stretch/>
        </p:blipFill>
        <p:spPr>
          <a:xfrm>
            <a:off x="461959" y="3448050"/>
            <a:ext cx="4110039" cy="2988609"/>
          </a:xfrm>
          <a:prstGeom prst="rect">
            <a:avLst/>
          </a:prstGeom>
        </p:spPr>
      </p:pic>
      <p:pic>
        <p:nvPicPr>
          <p:cNvPr id="2" name="table tennis">
            <a:hlinkClick r:id="" action="ppaction://media"/>
            <a:extLst>
              <a:ext uri="{FF2B5EF4-FFF2-40B4-BE49-F238E27FC236}">
                <a16:creationId xmlns:a16="http://schemas.microsoft.com/office/drawing/2014/main" id="{3E0EE00D-F782-6AAB-129F-99FEDE639FD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0912" y="273050"/>
            <a:ext cx="812800" cy="812800"/>
          </a:xfrm>
          <a:prstGeom prst="rect">
            <a:avLst/>
          </a:prstGeom>
        </p:spPr>
      </p:pic>
      <p:pic>
        <p:nvPicPr>
          <p:cNvPr id="6" name="table tennis">
            <a:hlinkClick r:id="" action="ppaction://media"/>
            <a:extLst>
              <a:ext uri="{FF2B5EF4-FFF2-40B4-BE49-F238E27FC236}">
                <a16:creationId xmlns:a16="http://schemas.microsoft.com/office/drawing/2014/main" id="{89572259-6A79-04E4-A009-C19F7B535AD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0912" y="1111250"/>
            <a:ext cx="812800" cy="812800"/>
          </a:xfrm>
          <a:prstGeom prst="rect">
            <a:avLst/>
          </a:prstGeom>
        </p:spPr>
      </p:pic>
    </p:spTree>
    <p:extLst>
      <p:ext uri="{BB962C8B-B14F-4D97-AF65-F5344CB8AC3E}">
        <p14:creationId xmlns:p14="http://schemas.microsoft.com/office/powerpoint/2010/main" val="375721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grpId="0"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par>
                                <p:cTn id="15" presetID="1" presetClass="mediacall" presetSubtype="0" fill="hold" nodeType="withEffect">
                                  <p:stCondLst>
                                    <p:cond delay="0"/>
                                  </p:stCondLst>
                                  <p:childTnLst>
                                    <p:cmd type="call" cmd="playFrom(0.0)">
                                      <p:cBhvr>
                                        <p:cTn id="16" dur="2040" fill="hold"/>
                                        <p:tgtEl>
                                          <p:spTgt spid="2"/>
                                        </p:tgtEl>
                                      </p:cBhvr>
                                    </p:cmd>
                                  </p:childTnLst>
                                </p:cTn>
                              </p:par>
                            </p:childTnLst>
                          </p:cTn>
                        </p:par>
                      </p:childTnLst>
                    </p:cTn>
                  </p:par>
                </p:childTnLst>
              </p:cTn>
              <p:nextCondLst>
                <p:cond evt="onClick" delay="0">
                  <p:tgtEl>
                    <p:spTgt spid="18"/>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6"/>
                </p:tgtEl>
              </p:cMediaNode>
            </p:audio>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2040" fill="hold"/>
                                        <p:tgtEl>
                                          <p:spTgt spid="6"/>
                                        </p:tgtEl>
                                      </p:cBhvr>
                                    </p:cmd>
                                  </p:childTnLst>
                                </p:cTn>
                              </p:par>
                            </p:childTnLst>
                          </p:cTn>
                        </p:par>
                      </p:childTnLst>
                    </p:cTn>
                  </p:par>
                </p:childTnLst>
              </p:cTn>
              <p:nextCondLst>
                <p:cond evt="onClick" delay="0">
                  <p:tgtEl>
                    <p:spTgt spid="4"/>
                  </p:tgtEl>
                </p:cond>
              </p:nextCondLst>
            </p:seq>
          </p:childTnLst>
        </p:cTn>
      </p:par>
    </p:tnLst>
    <p:bldLst>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CC871-9987-AB48-7F28-B2B5A83BD7BB}"/>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15E1A94A-467E-FC93-86FE-EA7737623ECA}"/>
              </a:ext>
            </a:extLst>
          </p:cNvPr>
          <p:cNvSpPr txBox="1">
            <a:spLocks/>
          </p:cNvSpPr>
          <p:nvPr/>
        </p:nvSpPr>
        <p:spPr>
          <a:xfrm>
            <a:off x="4755128" y="1889167"/>
            <a:ext cx="3926909" cy="2331365"/>
          </a:xfrm>
          <a:prstGeom prst="roundRect">
            <a:avLst>
              <a:gd name="adj" fmla="val 9641"/>
            </a:avLst>
          </a:prstGeom>
          <a:solidFill>
            <a:srgbClr val="00743A"/>
          </a:solidFill>
          <a:ln w="76200">
            <a:solidFill>
              <a:srgbClr val="EA4D15"/>
            </a:solidFill>
          </a:ln>
        </p:spPr>
        <p:txBody>
          <a:bodyPr vert="horz" lIns="252000" tIns="108000" rIns="252000" bIns="252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5400" i="0" u="none" strike="noStrike" dirty="0">
                <a:solidFill>
                  <a:schemeClr val="bg1"/>
                </a:solidFill>
                <a:effectLst/>
                <a:latin typeface="+mn-lt"/>
              </a:rPr>
              <a:t>football</a:t>
            </a:r>
            <a:endParaRPr lang="en-GB" sz="16600" dirty="0">
              <a:solidFill>
                <a:schemeClr val="bg1"/>
              </a:solidFill>
              <a:latin typeface="+mn-lt"/>
            </a:endParaRPr>
          </a:p>
        </p:txBody>
      </p:sp>
      <p:pic>
        <p:nvPicPr>
          <p:cNvPr id="4" name="Graphic 3">
            <a:extLst>
              <a:ext uri="{FF2B5EF4-FFF2-40B4-BE49-F238E27FC236}">
                <a16:creationId xmlns:a16="http://schemas.microsoft.com/office/drawing/2014/main" id="{287E17A8-A51E-663F-DD8C-903CD9D3F3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358582" y="3184443"/>
            <a:ext cx="719999" cy="719999"/>
          </a:xfrm>
          <a:prstGeom prst="rect">
            <a:avLst/>
          </a:prstGeom>
        </p:spPr>
      </p:pic>
      <p:sp>
        <p:nvSpPr>
          <p:cNvPr id="3" name="Title 1">
            <a:extLst>
              <a:ext uri="{FF2B5EF4-FFF2-40B4-BE49-F238E27FC236}">
                <a16:creationId xmlns:a16="http://schemas.microsoft.com/office/drawing/2014/main" id="{44EFEB1C-81CB-01EB-AD11-1C0F7A5C384D}"/>
              </a:ext>
            </a:extLst>
          </p:cNvPr>
          <p:cNvSpPr txBox="1">
            <a:spLocks/>
          </p:cNvSpPr>
          <p:nvPr/>
        </p:nvSpPr>
        <p:spPr>
          <a:xfrm>
            <a:off x="461962" y="394142"/>
            <a:ext cx="8220075" cy="1138641"/>
          </a:xfrm>
          <a:prstGeom prst="roundRect">
            <a:avLst>
              <a:gd name="adj" fmla="val 9641"/>
            </a:avLst>
          </a:prstGeom>
          <a:solidFill>
            <a:schemeClr val="bg1"/>
          </a:solidFill>
          <a:ln w="76200">
            <a:solidFill>
              <a:srgbClr val="86BE34"/>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8" name="Answer">
            <a:extLst>
              <a:ext uri="{FF2B5EF4-FFF2-40B4-BE49-F238E27FC236}">
                <a16:creationId xmlns:a16="http://schemas.microsoft.com/office/drawing/2014/main" id="{C4233E3A-2657-212C-4D5F-2344A02EEC3C}"/>
              </a:ext>
            </a:extLst>
          </p:cNvPr>
          <p:cNvSpPr txBox="1">
            <a:spLocks/>
          </p:cNvSpPr>
          <p:nvPr/>
        </p:nvSpPr>
        <p:spPr>
          <a:xfrm>
            <a:off x="4755128" y="1889166"/>
            <a:ext cx="3926909" cy="2331365"/>
          </a:xfrm>
          <a:prstGeom prst="roundRect">
            <a:avLst>
              <a:gd name="adj" fmla="val 9641"/>
            </a:avLst>
          </a:prstGeom>
          <a:solidFill>
            <a:schemeClr val="bg1"/>
          </a:solidFill>
          <a:ln w="76200">
            <a:solidFill>
              <a:srgbClr val="EA4D15"/>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rgbClr val="00743A"/>
                </a:solidFill>
              </a:rPr>
              <a:t>?</a:t>
            </a:r>
            <a:endParaRPr lang="en-GB" sz="15000" dirty="0">
              <a:solidFill>
                <a:srgbClr val="00743A"/>
              </a:solidFill>
            </a:endParaRPr>
          </a:p>
        </p:txBody>
      </p:sp>
      <p:sp>
        <p:nvSpPr>
          <p:cNvPr id="5" name="Rounded Rectangle 4">
            <a:extLst>
              <a:ext uri="{FF2B5EF4-FFF2-40B4-BE49-F238E27FC236}">
                <a16:creationId xmlns:a16="http://schemas.microsoft.com/office/drawing/2014/main" id="{7BE05359-9FBB-9036-9814-8448D04776DB}"/>
              </a:ext>
            </a:extLst>
          </p:cNvPr>
          <p:cNvSpPr/>
          <p:nvPr/>
        </p:nvSpPr>
        <p:spPr>
          <a:xfrm>
            <a:off x="461962" y="1889167"/>
            <a:ext cx="4110038" cy="4585450"/>
          </a:xfrm>
          <a:prstGeom prst="roundRect">
            <a:avLst>
              <a:gd name="adj" fmla="val 5196"/>
            </a:avLst>
          </a:prstGeom>
          <a:solidFill>
            <a:schemeClr val="bg1"/>
          </a:solidFill>
          <a:ln w="76200">
            <a:solidFill>
              <a:srgbClr val="CFE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48B397C-9F15-0767-40D3-503F7E64417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64119" y="3054848"/>
            <a:ext cx="3905723" cy="2607836"/>
          </a:xfrm>
          <a:prstGeom prst="rect">
            <a:avLst/>
          </a:prstGeom>
        </p:spPr>
      </p:pic>
      <p:pic>
        <p:nvPicPr>
          <p:cNvPr id="2" name="football">
            <a:hlinkClick r:id="" action="ppaction://media"/>
            <a:extLst>
              <a:ext uri="{FF2B5EF4-FFF2-40B4-BE49-F238E27FC236}">
                <a16:creationId xmlns:a16="http://schemas.microsoft.com/office/drawing/2014/main" id="{E067F787-684B-98DB-DE78-C04630FFDDF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74737" y="150662"/>
            <a:ext cx="812800" cy="812800"/>
          </a:xfrm>
          <a:prstGeom prst="rect">
            <a:avLst/>
          </a:prstGeom>
        </p:spPr>
      </p:pic>
      <p:pic>
        <p:nvPicPr>
          <p:cNvPr id="6" name="football">
            <a:hlinkClick r:id="" action="ppaction://media"/>
            <a:extLst>
              <a:ext uri="{FF2B5EF4-FFF2-40B4-BE49-F238E27FC236}">
                <a16:creationId xmlns:a16="http://schemas.microsoft.com/office/drawing/2014/main" id="{514F5DCD-31C0-555B-DE8D-A8CB30E8D94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74737" y="861862"/>
            <a:ext cx="812800" cy="812800"/>
          </a:xfrm>
          <a:prstGeom prst="rect">
            <a:avLst/>
          </a:prstGeom>
        </p:spPr>
      </p:pic>
    </p:spTree>
    <p:extLst>
      <p:ext uri="{BB962C8B-B14F-4D97-AF65-F5344CB8AC3E}">
        <p14:creationId xmlns:p14="http://schemas.microsoft.com/office/powerpoint/2010/main" val="19761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grpId="0"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par>
                                <p:cTn id="15" presetID="1" presetClass="mediacall" presetSubtype="0" fill="hold" nodeType="withEffect">
                                  <p:stCondLst>
                                    <p:cond delay="0"/>
                                  </p:stCondLst>
                                  <p:childTnLst>
                                    <p:cmd type="call" cmd="playFrom(0.0)">
                                      <p:cBhvr>
                                        <p:cTn id="16" dur="2040" fill="hold"/>
                                        <p:tgtEl>
                                          <p:spTgt spid="2"/>
                                        </p:tgtEl>
                                      </p:cBhvr>
                                    </p:cmd>
                                  </p:childTnLst>
                                </p:cTn>
                              </p:par>
                            </p:childTnLst>
                          </p:cTn>
                        </p:par>
                      </p:childTnLst>
                    </p:cTn>
                  </p:par>
                </p:childTnLst>
              </p:cTn>
              <p:nextCondLst>
                <p:cond evt="onClick" delay="0">
                  <p:tgtEl>
                    <p:spTgt spid="18"/>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6"/>
                </p:tgtEl>
              </p:cMediaNode>
            </p:audio>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2040" fill="hold"/>
                                        <p:tgtEl>
                                          <p:spTgt spid="6"/>
                                        </p:tgtEl>
                                      </p:cBhvr>
                                    </p:cmd>
                                  </p:childTnLst>
                                </p:cTn>
                              </p:par>
                            </p:childTnLst>
                          </p:cTn>
                        </p:par>
                      </p:childTnLst>
                    </p:cTn>
                  </p:par>
                </p:childTnLst>
              </p:cTn>
              <p:nextCondLst>
                <p:cond evt="onClick" delay="0">
                  <p:tgtEl>
                    <p:spTgt spid="4"/>
                  </p:tgtEl>
                </p:cond>
              </p:nextCondLst>
            </p:seq>
          </p:childTnLst>
        </p:cTn>
      </p:par>
    </p:tnLst>
    <p:bldLst>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CC871-9987-AB48-7F28-B2B5A83BD7BB}"/>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15E1A94A-467E-FC93-86FE-EA7737623ECA}"/>
              </a:ext>
            </a:extLst>
          </p:cNvPr>
          <p:cNvSpPr txBox="1">
            <a:spLocks/>
          </p:cNvSpPr>
          <p:nvPr/>
        </p:nvSpPr>
        <p:spPr>
          <a:xfrm>
            <a:off x="4755128" y="1889167"/>
            <a:ext cx="3926909" cy="2331365"/>
          </a:xfrm>
          <a:prstGeom prst="roundRect">
            <a:avLst>
              <a:gd name="adj" fmla="val 9641"/>
            </a:avLst>
          </a:prstGeom>
          <a:solidFill>
            <a:srgbClr val="00743A"/>
          </a:solidFill>
          <a:ln w="76200">
            <a:solidFill>
              <a:srgbClr val="EA4D15"/>
            </a:solidFill>
          </a:ln>
        </p:spPr>
        <p:txBody>
          <a:bodyPr vert="horz" lIns="252000" tIns="108000" rIns="252000" bIns="252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5400" i="0" u="none" strike="noStrike" dirty="0">
                <a:solidFill>
                  <a:schemeClr val="bg1"/>
                </a:solidFill>
                <a:effectLst/>
                <a:latin typeface="+mn-lt"/>
              </a:rPr>
              <a:t>baseball</a:t>
            </a:r>
            <a:endParaRPr lang="en-GB" sz="16600" dirty="0">
              <a:solidFill>
                <a:schemeClr val="bg1"/>
              </a:solidFill>
              <a:latin typeface="+mn-lt"/>
            </a:endParaRPr>
          </a:p>
        </p:txBody>
      </p:sp>
      <p:pic>
        <p:nvPicPr>
          <p:cNvPr id="4" name="Graphic 3">
            <a:extLst>
              <a:ext uri="{FF2B5EF4-FFF2-40B4-BE49-F238E27FC236}">
                <a16:creationId xmlns:a16="http://schemas.microsoft.com/office/drawing/2014/main" id="{287E17A8-A51E-663F-DD8C-903CD9D3F3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358582" y="3184443"/>
            <a:ext cx="719999" cy="719999"/>
          </a:xfrm>
          <a:prstGeom prst="rect">
            <a:avLst/>
          </a:prstGeom>
        </p:spPr>
      </p:pic>
      <p:sp>
        <p:nvSpPr>
          <p:cNvPr id="3" name="Title 1">
            <a:extLst>
              <a:ext uri="{FF2B5EF4-FFF2-40B4-BE49-F238E27FC236}">
                <a16:creationId xmlns:a16="http://schemas.microsoft.com/office/drawing/2014/main" id="{44EFEB1C-81CB-01EB-AD11-1C0F7A5C384D}"/>
              </a:ext>
            </a:extLst>
          </p:cNvPr>
          <p:cNvSpPr txBox="1">
            <a:spLocks/>
          </p:cNvSpPr>
          <p:nvPr/>
        </p:nvSpPr>
        <p:spPr>
          <a:xfrm>
            <a:off x="461962" y="394142"/>
            <a:ext cx="8220075" cy="1138641"/>
          </a:xfrm>
          <a:prstGeom prst="roundRect">
            <a:avLst>
              <a:gd name="adj" fmla="val 9641"/>
            </a:avLst>
          </a:prstGeom>
          <a:solidFill>
            <a:schemeClr val="bg1"/>
          </a:solidFill>
          <a:ln w="76200">
            <a:solidFill>
              <a:srgbClr val="86BE34"/>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8" name="Answer">
            <a:extLst>
              <a:ext uri="{FF2B5EF4-FFF2-40B4-BE49-F238E27FC236}">
                <a16:creationId xmlns:a16="http://schemas.microsoft.com/office/drawing/2014/main" id="{C4233E3A-2657-212C-4D5F-2344A02EEC3C}"/>
              </a:ext>
            </a:extLst>
          </p:cNvPr>
          <p:cNvSpPr txBox="1">
            <a:spLocks/>
          </p:cNvSpPr>
          <p:nvPr/>
        </p:nvSpPr>
        <p:spPr>
          <a:xfrm>
            <a:off x="4755128" y="1889166"/>
            <a:ext cx="3926909" cy="2331365"/>
          </a:xfrm>
          <a:prstGeom prst="roundRect">
            <a:avLst>
              <a:gd name="adj" fmla="val 9641"/>
            </a:avLst>
          </a:prstGeom>
          <a:solidFill>
            <a:schemeClr val="bg1"/>
          </a:solidFill>
          <a:ln w="76200">
            <a:solidFill>
              <a:srgbClr val="EA4D15"/>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rgbClr val="00743A"/>
                </a:solidFill>
              </a:rPr>
              <a:t>?</a:t>
            </a:r>
            <a:endParaRPr lang="en-GB" sz="15000" dirty="0">
              <a:solidFill>
                <a:srgbClr val="00743A"/>
              </a:solidFill>
            </a:endParaRPr>
          </a:p>
        </p:txBody>
      </p:sp>
      <p:sp>
        <p:nvSpPr>
          <p:cNvPr id="5" name="Rounded Rectangle 4">
            <a:extLst>
              <a:ext uri="{FF2B5EF4-FFF2-40B4-BE49-F238E27FC236}">
                <a16:creationId xmlns:a16="http://schemas.microsoft.com/office/drawing/2014/main" id="{7BE05359-9FBB-9036-9814-8448D04776DB}"/>
              </a:ext>
            </a:extLst>
          </p:cNvPr>
          <p:cNvSpPr/>
          <p:nvPr/>
        </p:nvSpPr>
        <p:spPr>
          <a:xfrm>
            <a:off x="461962" y="1889167"/>
            <a:ext cx="4110038" cy="4585450"/>
          </a:xfrm>
          <a:prstGeom prst="roundRect">
            <a:avLst>
              <a:gd name="adj" fmla="val 5196"/>
            </a:avLst>
          </a:prstGeom>
          <a:solidFill>
            <a:schemeClr val="bg1"/>
          </a:solidFill>
          <a:ln w="76200">
            <a:solidFill>
              <a:srgbClr val="CFE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48B397C-9F15-0767-40D3-503F7E64417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flipH="1">
            <a:off x="552119" y="2667958"/>
            <a:ext cx="3929724" cy="3105145"/>
          </a:xfrm>
          <a:prstGeom prst="rect">
            <a:avLst/>
          </a:prstGeom>
        </p:spPr>
      </p:pic>
      <p:pic>
        <p:nvPicPr>
          <p:cNvPr id="2" name="baseball">
            <a:hlinkClick r:id="" action="ppaction://media"/>
            <a:extLst>
              <a:ext uri="{FF2B5EF4-FFF2-40B4-BE49-F238E27FC236}">
                <a16:creationId xmlns:a16="http://schemas.microsoft.com/office/drawing/2014/main" id="{7416149C-8EF4-FBCA-B097-4E023FA5B88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87425" y="285750"/>
            <a:ext cx="812800" cy="812800"/>
          </a:xfrm>
          <a:prstGeom prst="rect">
            <a:avLst/>
          </a:prstGeom>
        </p:spPr>
      </p:pic>
      <p:pic>
        <p:nvPicPr>
          <p:cNvPr id="6" name="baseball">
            <a:hlinkClick r:id="" action="ppaction://media"/>
            <a:extLst>
              <a:ext uri="{FF2B5EF4-FFF2-40B4-BE49-F238E27FC236}">
                <a16:creationId xmlns:a16="http://schemas.microsoft.com/office/drawing/2014/main" id="{67071312-A356-B005-10F0-51DD84A23F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87425" y="969812"/>
            <a:ext cx="812800" cy="812800"/>
          </a:xfrm>
          <a:prstGeom prst="rect">
            <a:avLst/>
          </a:prstGeom>
        </p:spPr>
      </p:pic>
    </p:spTree>
    <p:extLst>
      <p:ext uri="{BB962C8B-B14F-4D97-AF65-F5344CB8AC3E}">
        <p14:creationId xmlns:p14="http://schemas.microsoft.com/office/powerpoint/2010/main" val="316042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grpId="0"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par>
                                <p:cTn id="15" presetID="1" presetClass="mediacall" presetSubtype="0" fill="hold" nodeType="withEffect">
                                  <p:stCondLst>
                                    <p:cond delay="0"/>
                                  </p:stCondLst>
                                  <p:childTnLst>
                                    <p:cmd type="call" cmd="playFrom(0.0)">
                                      <p:cBhvr>
                                        <p:cTn id="16" dur="1104" fill="hold"/>
                                        <p:tgtEl>
                                          <p:spTgt spid="2"/>
                                        </p:tgtEl>
                                      </p:cBhvr>
                                    </p:cmd>
                                  </p:childTnLst>
                                </p:cTn>
                              </p:par>
                            </p:childTnLst>
                          </p:cTn>
                        </p:par>
                      </p:childTnLst>
                    </p:cTn>
                  </p:par>
                </p:childTnLst>
              </p:cTn>
              <p:nextCondLst>
                <p:cond evt="onClick" delay="0">
                  <p:tgtEl>
                    <p:spTgt spid="18"/>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6"/>
                </p:tgtEl>
              </p:cMediaNode>
            </p:audio>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104" fill="hold"/>
                                        <p:tgtEl>
                                          <p:spTgt spid="6"/>
                                        </p:tgtEl>
                                      </p:cBhvr>
                                    </p:cmd>
                                  </p:childTnLst>
                                </p:cTn>
                              </p:par>
                            </p:childTnLst>
                          </p:cTn>
                        </p:par>
                      </p:childTnLst>
                    </p:cTn>
                  </p:par>
                </p:childTnLst>
              </p:cTn>
              <p:nextCondLst>
                <p:cond evt="onClick" delay="0">
                  <p:tgtEl>
                    <p:spTgt spid="4"/>
                  </p:tgtEl>
                </p:cond>
              </p:nextCondLst>
            </p:seq>
          </p:childTnLst>
        </p:cTn>
      </p:par>
    </p:tnLst>
    <p:bldLst>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CC871-9987-AB48-7F28-B2B5A83BD7BB}"/>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15E1A94A-467E-FC93-86FE-EA7737623ECA}"/>
              </a:ext>
            </a:extLst>
          </p:cNvPr>
          <p:cNvSpPr txBox="1">
            <a:spLocks/>
          </p:cNvSpPr>
          <p:nvPr/>
        </p:nvSpPr>
        <p:spPr>
          <a:xfrm>
            <a:off x="4755128" y="1889167"/>
            <a:ext cx="3926909" cy="2331365"/>
          </a:xfrm>
          <a:prstGeom prst="roundRect">
            <a:avLst>
              <a:gd name="adj" fmla="val 9641"/>
            </a:avLst>
          </a:prstGeom>
          <a:solidFill>
            <a:srgbClr val="00743A"/>
          </a:solidFill>
          <a:ln w="76200">
            <a:solidFill>
              <a:srgbClr val="EA4D15"/>
            </a:solidFill>
          </a:ln>
        </p:spPr>
        <p:txBody>
          <a:bodyPr vert="horz" lIns="252000" tIns="108000" rIns="252000" bIns="252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5400" i="0" u="none" strike="noStrike" dirty="0">
                <a:solidFill>
                  <a:schemeClr val="bg1"/>
                </a:solidFill>
                <a:effectLst/>
                <a:latin typeface="+mn-lt"/>
              </a:rPr>
              <a:t>hockey</a:t>
            </a:r>
            <a:endParaRPr lang="en-GB" sz="16600" dirty="0">
              <a:solidFill>
                <a:schemeClr val="bg1"/>
              </a:solidFill>
              <a:latin typeface="+mn-lt"/>
            </a:endParaRPr>
          </a:p>
        </p:txBody>
      </p:sp>
      <p:pic>
        <p:nvPicPr>
          <p:cNvPr id="4" name="Graphic 3">
            <a:extLst>
              <a:ext uri="{FF2B5EF4-FFF2-40B4-BE49-F238E27FC236}">
                <a16:creationId xmlns:a16="http://schemas.microsoft.com/office/drawing/2014/main" id="{287E17A8-A51E-663F-DD8C-903CD9D3F3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358582" y="3184443"/>
            <a:ext cx="719999" cy="719999"/>
          </a:xfrm>
          <a:prstGeom prst="rect">
            <a:avLst/>
          </a:prstGeom>
        </p:spPr>
      </p:pic>
      <p:sp>
        <p:nvSpPr>
          <p:cNvPr id="3" name="Title 1">
            <a:extLst>
              <a:ext uri="{FF2B5EF4-FFF2-40B4-BE49-F238E27FC236}">
                <a16:creationId xmlns:a16="http://schemas.microsoft.com/office/drawing/2014/main" id="{44EFEB1C-81CB-01EB-AD11-1C0F7A5C384D}"/>
              </a:ext>
            </a:extLst>
          </p:cNvPr>
          <p:cNvSpPr txBox="1">
            <a:spLocks/>
          </p:cNvSpPr>
          <p:nvPr/>
        </p:nvSpPr>
        <p:spPr>
          <a:xfrm>
            <a:off x="461962" y="394142"/>
            <a:ext cx="8220075" cy="1138641"/>
          </a:xfrm>
          <a:prstGeom prst="roundRect">
            <a:avLst>
              <a:gd name="adj" fmla="val 9641"/>
            </a:avLst>
          </a:prstGeom>
          <a:solidFill>
            <a:schemeClr val="bg1"/>
          </a:solidFill>
          <a:ln w="76200">
            <a:solidFill>
              <a:srgbClr val="86BE34"/>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8" name="Answer">
            <a:extLst>
              <a:ext uri="{FF2B5EF4-FFF2-40B4-BE49-F238E27FC236}">
                <a16:creationId xmlns:a16="http://schemas.microsoft.com/office/drawing/2014/main" id="{C4233E3A-2657-212C-4D5F-2344A02EEC3C}"/>
              </a:ext>
            </a:extLst>
          </p:cNvPr>
          <p:cNvSpPr txBox="1">
            <a:spLocks/>
          </p:cNvSpPr>
          <p:nvPr/>
        </p:nvSpPr>
        <p:spPr>
          <a:xfrm>
            <a:off x="4755128" y="1889166"/>
            <a:ext cx="3926909" cy="2331365"/>
          </a:xfrm>
          <a:prstGeom prst="roundRect">
            <a:avLst>
              <a:gd name="adj" fmla="val 9641"/>
            </a:avLst>
          </a:prstGeom>
          <a:solidFill>
            <a:schemeClr val="bg1"/>
          </a:solidFill>
          <a:ln w="76200">
            <a:solidFill>
              <a:srgbClr val="EA4D15"/>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rgbClr val="00743A"/>
                </a:solidFill>
              </a:rPr>
              <a:t>?</a:t>
            </a:r>
            <a:endParaRPr lang="en-GB" sz="15000" dirty="0">
              <a:solidFill>
                <a:srgbClr val="00743A"/>
              </a:solidFill>
            </a:endParaRPr>
          </a:p>
        </p:txBody>
      </p:sp>
      <p:sp>
        <p:nvSpPr>
          <p:cNvPr id="5" name="Rounded Rectangle 4">
            <a:extLst>
              <a:ext uri="{FF2B5EF4-FFF2-40B4-BE49-F238E27FC236}">
                <a16:creationId xmlns:a16="http://schemas.microsoft.com/office/drawing/2014/main" id="{7BE05359-9FBB-9036-9814-8448D04776DB}"/>
              </a:ext>
            </a:extLst>
          </p:cNvPr>
          <p:cNvSpPr/>
          <p:nvPr/>
        </p:nvSpPr>
        <p:spPr>
          <a:xfrm>
            <a:off x="461962" y="1889167"/>
            <a:ext cx="4110038" cy="4585450"/>
          </a:xfrm>
          <a:prstGeom prst="roundRect">
            <a:avLst>
              <a:gd name="adj" fmla="val 5196"/>
            </a:avLst>
          </a:prstGeom>
          <a:solidFill>
            <a:schemeClr val="bg1"/>
          </a:solidFill>
          <a:ln w="76200">
            <a:solidFill>
              <a:srgbClr val="CFE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48B397C-9F15-0767-40D3-503F7E64417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347677" y="1934941"/>
            <a:ext cx="2124571" cy="4493902"/>
          </a:xfrm>
          <a:prstGeom prst="rect">
            <a:avLst/>
          </a:prstGeom>
        </p:spPr>
      </p:pic>
      <p:pic>
        <p:nvPicPr>
          <p:cNvPr id="2" name="hockey">
            <a:hlinkClick r:id="" action="ppaction://media"/>
            <a:extLst>
              <a:ext uri="{FF2B5EF4-FFF2-40B4-BE49-F238E27FC236}">
                <a16:creationId xmlns:a16="http://schemas.microsoft.com/office/drawing/2014/main" id="{C14B246D-7F44-FC96-D4B8-C1E99A5EFA4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46150" y="53183"/>
            <a:ext cx="812800" cy="812800"/>
          </a:xfrm>
          <a:prstGeom prst="rect">
            <a:avLst/>
          </a:prstGeom>
        </p:spPr>
      </p:pic>
      <p:pic>
        <p:nvPicPr>
          <p:cNvPr id="6" name="hockey">
            <a:hlinkClick r:id="" action="ppaction://media"/>
            <a:extLst>
              <a:ext uri="{FF2B5EF4-FFF2-40B4-BE49-F238E27FC236}">
                <a16:creationId xmlns:a16="http://schemas.microsoft.com/office/drawing/2014/main" id="{111F8ABC-B9D9-3CBB-711F-1D578FB29B2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46150" y="963462"/>
            <a:ext cx="812800" cy="812800"/>
          </a:xfrm>
          <a:prstGeom prst="rect">
            <a:avLst/>
          </a:prstGeom>
        </p:spPr>
      </p:pic>
    </p:spTree>
    <p:extLst>
      <p:ext uri="{BB962C8B-B14F-4D97-AF65-F5344CB8AC3E}">
        <p14:creationId xmlns:p14="http://schemas.microsoft.com/office/powerpoint/2010/main" val="367032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grpId="0"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par>
                                <p:cTn id="15" presetID="1" presetClass="mediacall" presetSubtype="0" fill="hold" nodeType="withEffect">
                                  <p:stCondLst>
                                    <p:cond delay="0"/>
                                  </p:stCondLst>
                                  <p:childTnLst>
                                    <p:cmd type="call" cmd="playFrom(0.0)">
                                      <p:cBhvr>
                                        <p:cTn id="16" dur="1248" fill="hold"/>
                                        <p:tgtEl>
                                          <p:spTgt spid="6"/>
                                        </p:tgtEl>
                                      </p:cBhvr>
                                    </p:cmd>
                                  </p:childTnLst>
                                </p:cTn>
                              </p:par>
                            </p:childTnLst>
                          </p:cTn>
                        </p:par>
                      </p:childTnLst>
                    </p:cTn>
                  </p:par>
                </p:childTnLst>
              </p:cTn>
              <p:nextCondLst>
                <p:cond evt="onClick" delay="0">
                  <p:tgtEl>
                    <p:spTgt spid="18"/>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6"/>
                </p:tgtEl>
              </p:cMediaNode>
            </p:audio>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248" fill="hold"/>
                                        <p:tgtEl>
                                          <p:spTgt spid="2"/>
                                        </p:tgtEl>
                                      </p:cBhvr>
                                    </p:cmd>
                                  </p:childTnLst>
                                </p:cTn>
                              </p:par>
                            </p:childTnLst>
                          </p:cTn>
                        </p:par>
                      </p:childTnLst>
                    </p:cTn>
                  </p:par>
                </p:childTnLst>
              </p:cTn>
              <p:nextCondLst>
                <p:cond evt="onClick" delay="0">
                  <p:tgtEl>
                    <p:spTgt spid="4"/>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CC871-9987-AB48-7F28-B2B5A83BD7BB}"/>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15E1A94A-467E-FC93-86FE-EA7737623ECA}"/>
              </a:ext>
            </a:extLst>
          </p:cNvPr>
          <p:cNvSpPr txBox="1">
            <a:spLocks/>
          </p:cNvSpPr>
          <p:nvPr/>
        </p:nvSpPr>
        <p:spPr>
          <a:xfrm>
            <a:off x="4755128" y="1889167"/>
            <a:ext cx="3926909" cy="2331365"/>
          </a:xfrm>
          <a:prstGeom prst="roundRect">
            <a:avLst>
              <a:gd name="adj" fmla="val 9641"/>
            </a:avLst>
          </a:prstGeom>
          <a:solidFill>
            <a:srgbClr val="00743A"/>
          </a:solidFill>
          <a:ln w="76200">
            <a:solidFill>
              <a:srgbClr val="EA4D15"/>
            </a:solidFill>
          </a:ln>
        </p:spPr>
        <p:txBody>
          <a:bodyPr vert="horz" lIns="252000" tIns="108000" rIns="252000" bIns="252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5400" i="0" u="none" strike="noStrike" dirty="0">
                <a:solidFill>
                  <a:schemeClr val="bg1"/>
                </a:solidFill>
                <a:effectLst/>
                <a:latin typeface="+mn-lt"/>
              </a:rPr>
              <a:t>tennis</a:t>
            </a:r>
            <a:endParaRPr lang="en-GB" sz="16600" dirty="0">
              <a:solidFill>
                <a:schemeClr val="bg1"/>
              </a:solidFill>
              <a:latin typeface="+mn-lt"/>
            </a:endParaRPr>
          </a:p>
        </p:txBody>
      </p:sp>
      <p:pic>
        <p:nvPicPr>
          <p:cNvPr id="4" name="Graphic 3">
            <a:extLst>
              <a:ext uri="{FF2B5EF4-FFF2-40B4-BE49-F238E27FC236}">
                <a16:creationId xmlns:a16="http://schemas.microsoft.com/office/drawing/2014/main" id="{287E17A8-A51E-663F-DD8C-903CD9D3F3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358582" y="3184443"/>
            <a:ext cx="719999" cy="719999"/>
          </a:xfrm>
          <a:prstGeom prst="rect">
            <a:avLst/>
          </a:prstGeom>
        </p:spPr>
      </p:pic>
      <p:sp>
        <p:nvSpPr>
          <p:cNvPr id="3" name="Title 1">
            <a:extLst>
              <a:ext uri="{FF2B5EF4-FFF2-40B4-BE49-F238E27FC236}">
                <a16:creationId xmlns:a16="http://schemas.microsoft.com/office/drawing/2014/main" id="{44EFEB1C-81CB-01EB-AD11-1C0F7A5C384D}"/>
              </a:ext>
            </a:extLst>
          </p:cNvPr>
          <p:cNvSpPr txBox="1">
            <a:spLocks/>
          </p:cNvSpPr>
          <p:nvPr/>
        </p:nvSpPr>
        <p:spPr>
          <a:xfrm>
            <a:off x="461962" y="394142"/>
            <a:ext cx="8220075" cy="1138641"/>
          </a:xfrm>
          <a:prstGeom prst="roundRect">
            <a:avLst>
              <a:gd name="adj" fmla="val 9641"/>
            </a:avLst>
          </a:prstGeom>
          <a:solidFill>
            <a:schemeClr val="bg1"/>
          </a:solidFill>
          <a:ln w="76200">
            <a:solidFill>
              <a:srgbClr val="86BE34"/>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8" name="Answer">
            <a:extLst>
              <a:ext uri="{FF2B5EF4-FFF2-40B4-BE49-F238E27FC236}">
                <a16:creationId xmlns:a16="http://schemas.microsoft.com/office/drawing/2014/main" id="{C4233E3A-2657-212C-4D5F-2344A02EEC3C}"/>
              </a:ext>
            </a:extLst>
          </p:cNvPr>
          <p:cNvSpPr txBox="1">
            <a:spLocks/>
          </p:cNvSpPr>
          <p:nvPr/>
        </p:nvSpPr>
        <p:spPr>
          <a:xfrm>
            <a:off x="4755128" y="1889166"/>
            <a:ext cx="3926909" cy="2331365"/>
          </a:xfrm>
          <a:prstGeom prst="roundRect">
            <a:avLst>
              <a:gd name="adj" fmla="val 9641"/>
            </a:avLst>
          </a:prstGeom>
          <a:solidFill>
            <a:schemeClr val="bg1"/>
          </a:solidFill>
          <a:ln w="76200">
            <a:solidFill>
              <a:srgbClr val="EA4D15"/>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rgbClr val="00743A"/>
                </a:solidFill>
              </a:rPr>
              <a:t>?</a:t>
            </a:r>
            <a:endParaRPr lang="en-GB" sz="15000" dirty="0">
              <a:solidFill>
                <a:srgbClr val="00743A"/>
              </a:solidFill>
            </a:endParaRPr>
          </a:p>
        </p:txBody>
      </p:sp>
      <p:sp>
        <p:nvSpPr>
          <p:cNvPr id="5" name="Rounded Rectangle 4">
            <a:extLst>
              <a:ext uri="{FF2B5EF4-FFF2-40B4-BE49-F238E27FC236}">
                <a16:creationId xmlns:a16="http://schemas.microsoft.com/office/drawing/2014/main" id="{7BE05359-9FBB-9036-9814-8448D04776DB}"/>
              </a:ext>
            </a:extLst>
          </p:cNvPr>
          <p:cNvSpPr/>
          <p:nvPr/>
        </p:nvSpPr>
        <p:spPr>
          <a:xfrm>
            <a:off x="461962" y="1889167"/>
            <a:ext cx="4110038" cy="4585450"/>
          </a:xfrm>
          <a:prstGeom prst="roundRect">
            <a:avLst>
              <a:gd name="adj" fmla="val 5196"/>
            </a:avLst>
          </a:prstGeom>
          <a:solidFill>
            <a:schemeClr val="bg1"/>
          </a:solidFill>
          <a:ln w="76200">
            <a:solidFill>
              <a:srgbClr val="CFE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48B397C-9F15-0767-40D3-503F7E64417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55569" y="2601795"/>
            <a:ext cx="3922824" cy="3237471"/>
          </a:xfrm>
          <a:prstGeom prst="rect">
            <a:avLst/>
          </a:prstGeom>
        </p:spPr>
      </p:pic>
      <p:pic>
        <p:nvPicPr>
          <p:cNvPr id="2" name="tennis">
            <a:hlinkClick r:id="" action="ppaction://media"/>
            <a:extLst>
              <a:ext uri="{FF2B5EF4-FFF2-40B4-BE49-F238E27FC236}">
                <a16:creationId xmlns:a16="http://schemas.microsoft.com/office/drawing/2014/main" id="{3E53F831-685A-3971-C349-1136791CBD0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3137" y="-12258"/>
            <a:ext cx="812800" cy="812800"/>
          </a:xfrm>
          <a:prstGeom prst="rect">
            <a:avLst/>
          </a:prstGeom>
        </p:spPr>
      </p:pic>
      <p:pic>
        <p:nvPicPr>
          <p:cNvPr id="6" name="tennis">
            <a:hlinkClick r:id="" action="ppaction://media"/>
            <a:extLst>
              <a:ext uri="{FF2B5EF4-FFF2-40B4-BE49-F238E27FC236}">
                <a16:creationId xmlns:a16="http://schemas.microsoft.com/office/drawing/2014/main" id="{A3F924E2-265B-79CB-2071-C991E3CE96D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3137" y="719983"/>
            <a:ext cx="812800" cy="812800"/>
          </a:xfrm>
          <a:prstGeom prst="rect">
            <a:avLst/>
          </a:prstGeom>
        </p:spPr>
      </p:pic>
    </p:spTree>
    <p:extLst>
      <p:ext uri="{BB962C8B-B14F-4D97-AF65-F5344CB8AC3E}">
        <p14:creationId xmlns:p14="http://schemas.microsoft.com/office/powerpoint/2010/main" val="45989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grpId="0"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par>
                                <p:cTn id="15" presetID="1" presetClass="mediacall" presetSubtype="0" fill="hold" nodeType="withEffect">
                                  <p:stCondLst>
                                    <p:cond delay="0"/>
                                  </p:stCondLst>
                                  <p:childTnLst>
                                    <p:cmd type="call" cmd="playFrom(0.0)">
                                      <p:cBhvr>
                                        <p:cTn id="16" dur="1032" fill="hold"/>
                                        <p:tgtEl>
                                          <p:spTgt spid="2"/>
                                        </p:tgtEl>
                                      </p:cBhvr>
                                    </p:cmd>
                                  </p:childTnLst>
                                </p:cTn>
                              </p:par>
                            </p:childTnLst>
                          </p:cTn>
                        </p:par>
                      </p:childTnLst>
                    </p:cTn>
                  </p:par>
                </p:childTnLst>
              </p:cTn>
              <p:nextCondLst>
                <p:cond evt="onClick" delay="0">
                  <p:tgtEl>
                    <p:spTgt spid="18"/>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6"/>
                </p:tgtEl>
              </p:cMediaNode>
            </p:audio>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032" fill="hold"/>
                                        <p:tgtEl>
                                          <p:spTgt spid="6"/>
                                        </p:tgtEl>
                                      </p:cBhvr>
                                    </p:cmd>
                                  </p:childTnLst>
                                </p:cTn>
                              </p:par>
                            </p:childTnLst>
                          </p:cTn>
                        </p:par>
                      </p:childTnLst>
                    </p:cTn>
                  </p:par>
                </p:childTnLst>
              </p:cTn>
              <p:nextCondLst>
                <p:cond evt="onClick" delay="0">
                  <p:tgtEl>
                    <p:spTgt spid="4"/>
                  </p:tgtEl>
                </p:cond>
              </p:nextCondLst>
            </p:seq>
          </p:childTnLst>
        </p:cTn>
      </p:par>
    </p:tnLst>
    <p:bldLst>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CC871-9987-AB48-7F28-B2B5A83BD7BB}"/>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15E1A94A-467E-FC93-86FE-EA7737623ECA}"/>
              </a:ext>
            </a:extLst>
          </p:cNvPr>
          <p:cNvSpPr txBox="1">
            <a:spLocks/>
          </p:cNvSpPr>
          <p:nvPr/>
        </p:nvSpPr>
        <p:spPr>
          <a:xfrm>
            <a:off x="4755128" y="1889167"/>
            <a:ext cx="3926909" cy="2331365"/>
          </a:xfrm>
          <a:prstGeom prst="roundRect">
            <a:avLst>
              <a:gd name="adj" fmla="val 9641"/>
            </a:avLst>
          </a:prstGeom>
          <a:solidFill>
            <a:srgbClr val="00743A"/>
          </a:solidFill>
          <a:ln w="76200">
            <a:solidFill>
              <a:srgbClr val="EA4D15"/>
            </a:solidFill>
          </a:ln>
        </p:spPr>
        <p:txBody>
          <a:bodyPr vert="horz" lIns="252000" tIns="108000" rIns="252000" bIns="252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3600" i="0" u="none" strike="noStrike" dirty="0">
                <a:solidFill>
                  <a:schemeClr val="bg1"/>
                </a:solidFill>
                <a:effectLst/>
                <a:latin typeface="+mn-lt"/>
              </a:rPr>
              <a:t>skateboarding</a:t>
            </a:r>
            <a:endParaRPr lang="en-GB" sz="8800" dirty="0">
              <a:solidFill>
                <a:schemeClr val="bg1"/>
              </a:solidFill>
              <a:latin typeface="+mn-lt"/>
            </a:endParaRPr>
          </a:p>
        </p:txBody>
      </p:sp>
      <p:pic>
        <p:nvPicPr>
          <p:cNvPr id="4" name="Graphic 3">
            <a:extLst>
              <a:ext uri="{FF2B5EF4-FFF2-40B4-BE49-F238E27FC236}">
                <a16:creationId xmlns:a16="http://schemas.microsoft.com/office/drawing/2014/main" id="{287E17A8-A51E-663F-DD8C-903CD9D3F3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358582" y="3184443"/>
            <a:ext cx="719999" cy="719999"/>
          </a:xfrm>
          <a:prstGeom prst="rect">
            <a:avLst/>
          </a:prstGeom>
        </p:spPr>
      </p:pic>
      <p:sp>
        <p:nvSpPr>
          <p:cNvPr id="3" name="Title 1">
            <a:extLst>
              <a:ext uri="{FF2B5EF4-FFF2-40B4-BE49-F238E27FC236}">
                <a16:creationId xmlns:a16="http://schemas.microsoft.com/office/drawing/2014/main" id="{44EFEB1C-81CB-01EB-AD11-1C0F7A5C384D}"/>
              </a:ext>
            </a:extLst>
          </p:cNvPr>
          <p:cNvSpPr txBox="1">
            <a:spLocks/>
          </p:cNvSpPr>
          <p:nvPr/>
        </p:nvSpPr>
        <p:spPr>
          <a:xfrm>
            <a:off x="461962" y="394142"/>
            <a:ext cx="8220075" cy="1138641"/>
          </a:xfrm>
          <a:prstGeom prst="roundRect">
            <a:avLst>
              <a:gd name="adj" fmla="val 9641"/>
            </a:avLst>
          </a:prstGeom>
          <a:solidFill>
            <a:schemeClr val="bg1"/>
          </a:solidFill>
          <a:ln w="76200">
            <a:solidFill>
              <a:srgbClr val="86BE34"/>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8" name="Answer">
            <a:extLst>
              <a:ext uri="{FF2B5EF4-FFF2-40B4-BE49-F238E27FC236}">
                <a16:creationId xmlns:a16="http://schemas.microsoft.com/office/drawing/2014/main" id="{C4233E3A-2657-212C-4D5F-2344A02EEC3C}"/>
              </a:ext>
            </a:extLst>
          </p:cNvPr>
          <p:cNvSpPr txBox="1">
            <a:spLocks/>
          </p:cNvSpPr>
          <p:nvPr/>
        </p:nvSpPr>
        <p:spPr>
          <a:xfrm>
            <a:off x="4755128" y="1889166"/>
            <a:ext cx="3926909" cy="2331365"/>
          </a:xfrm>
          <a:prstGeom prst="roundRect">
            <a:avLst>
              <a:gd name="adj" fmla="val 9641"/>
            </a:avLst>
          </a:prstGeom>
          <a:solidFill>
            <a:schemeClr val="bg1"/>
          </a:solidFill>
          <a:ln w="76200">
            <a:solidFill>
              <a:srgbClr val="EA4D15"/>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rgbClr val="00743A"/>
                </a:solidFill>
              </a:rPr>
              <a:t>?</a:t>
            </a:r>
            <a:endParaRPr lang="en-GB" sz="15000" dirty="0">
              <a:solidFill>
                <a:srgbClr val="00743A"/>
              </a:solidFill>
            </a:endParaRPr>
          </a:p>
        </p:txBody>
      </p:sp>
      <p:sp>
        <p:nvSpPr>
          <p:cNvPr id="5" name="Rounded Rectangle 4">
            <a:extLst>
              <a:ext uri="{FF2B5EF4-FFF2-40B4-BE49-F238E27FC236}">
                <a16:creationId xmlns:a16="http://schemas.microsoft.com/office/drawing/2014/main" id="{7BE05359-9FBB-9036-9814-8448D04776DB}"/>
              </a:ext>
            </a:extLst>
          </p:cNvPr>
          <p:cNvSpPr/>
          <p:nvPr/>
        </p:nvSpPr>
        <p:spPr>
          <a:xfrm>
            <a:off x="461962" y="1889167"/>
            <a:ext cx="4110038" cy="4585450"/>
          </a:xfrm>
          <a:prstGeom prst="roundRect">
            <a:avLst>
              <a:gd name="adj" fmla="val 5196"/>
            </a:avLst>
          </a:prstGeom>
          <a:solidFill>
            <a:schemeClr val="bg1"/>
          </a:solidFill>
          <a:ln w="76200">
            <a:solidFill>
              <a:srgbClr val="CFE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48B397C-9F15-0767-40D3-503F7E64417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27651" y="2061059"/>
            <a:ext cx="3978659" cy="4241665"/>
          </a:xfrm>
          <a:prstGeom prst="rect">
            <a:avLst/>
          </a:prstGeom>
        </p:spPr>
      </p:pic>
      <p:pic>
        <p:nvPicPr>
          <p:cNvPr id="2" name="skateboarding">
            <a:hlinkClick r:id="" action="ppaction://media"/>
            <a:extLst>
              <a:ext uri="{FF2B5EF4-FFF2-40B4-BE49-F238E27FC236}">
                <a16:creationId xmlns:a16="http://schemas.microsoft.com/office/drawing/2014/main" id="{064F77C2-1D87-A9ED-6DF5-30EEEE8787D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08062" y="113004"/>
            <a:ext cx="812800" cy="812800"/>
          </a:xfrm>
          <a:prstGeom prst="rect">
            <a:avLst/>
          </a:prstGeom>
        </p:spPr>
      </p:pic>
      <p:pic>
        <p:nvPicPr>
          <p:cNvPr id="6" name="skateboarding">
            <a:hlinkClick r:id="" action="ppaction://media"/>
            <a:extLst>
              <a:ext uri="{FF2B5EF4-FFF2-40B4-BE49-F238E27FC236}">
                <a16:creationId xmlns:a16="http://schemas.microsoft.com/office/drawing/2014/main" id="{5FBEE68C-C54E-8ECE-2667-93ED38E164A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08062" y="925804"/>
            <a:ext cx="812800" cy="812800"/>
          </a:xfrm>
          <a:prstGeom prst="rect">
            <a:avLst/>
          </a:prstGeom>
        </p:spPr>
      </p:pic>
    </p:spTree>
    <p:extLst>
      <p:ext uri="{BB962C8B-B14F-4D97-AF65-F5344CB8AC3E}">
        <p14:creationId xmlns:p14="http://schemas.microsoft.com/office/powerpoint/2010/main" val="302262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grpId="0"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par>
                                <p:cTn id="15" presetID="1" presetClass="mediacall" presetSubtype="0" fill="hold" nodeType="withEffect">
                                  <p:stCondLst>
                                    <p:cond delay="0"/>
                                  </p:stCondLst>
                                  <p:childTnLst>
                                    <p:cmd type="call" cmd="playFrom(0.0)">
                                      <p:cBhvr>
                                        <p:cTn id="16" dur="1704" fill="hold"/>
                                        <p:tgtEl>
                                          <p:spTgt spid="2"/>
                                        </p:tgtEl>
                                      </p:cBhvr>
                                    </p:cmd>
                                  </p:childTnLst>
                                </p:cTn>
                              </p:par>
                            </p:childTnLst>
                          </p:cTn>
                        </p:par>
                      </p:childTnLst>
                    </p:cTn>
                  </p:par>
                </p:childTnLst>
              </p:cTn>
              <p:nextCondLst>
                <p:cond evt="onClick" delay="0">
                  <p:tgtEl>
                    <p:spTgt spid="18"/>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6"/>
                </p:tgtEl>
              </p:cMediaNode>
            </p:audio>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704" fill="hold"/>
                                        <p:tgtEl>
                                          <p:spTgt spid="6"/>
                                        </p:tgtEl>
                                      </p:cBhvr>
                                    </p:cmd>
                                  </p:childTnLst>
                                </p:cTn>
                              </p:par>
                            </p:childTnLst>
                          </p:cTn>
                        </p:par>
                      </p:childTnLst>
                    </p:cTn>
                  </p:par>
                </p:childTnLst>
              </p:cTn>
              <p:nextCondLst>
                <p:cond evt="onClick" delay="0">
                  <p:tgtEl>
                    <p:spTgt spid="4"/>
                  </p:tgtEl>
                </p:cond>
              </p:nextCondLst>
            </p:seq>
          </p:childTnLst>
        </p:cTn>
      </p:par>
    </p:tnLst>
    <p:bldLst>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CC871-9987-AB48-7F28-B2B5A83BD7BB}"/>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15E1A94A-467E-FC93-86FE-EA7737623ECA}"/>
              </a:ext>
            </a:extLst>
          </p:cNvPr>
          <p:cNvSpPr txBox="1">
            <a:spLocks/>
          </p:cNvSpPr>
          <p:nvPr/>
        </p:nvSpPr>
        <p:spPr>
          <a:xfrm>
            <a:off x="4755128" y="1889167"/>
            <a:ext cx="3926909" cy="2331365"/>
          </a:xfrm>
          <a:prstGeom prst="roundRect">
            <a:avLst>
              <a:gd name="adj" fmla="val 9641"/>
            </a:avLst>
          </a:prstGeom>
          <a:solidFill>
            <a:srgbClr val="00743A"/>
          </a:solidFill>
          <a:ln w="76200">
            <a:solidFill>
              <a:srgbClr val="EA4D15"/>
            </a:solidFill>
          </a:ln>
        </p:spPr>
        <p:txBody>
          <a:bodyPr vert="horz" lIns="252000" tIns="108000" rIns="252000" bIns="252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4800" i="0" u="none" strike="noStrike" dirty="0">
                <a:solidFill>
                  <a:schemeClr val="bg1"/>
                </a:solidFill>
                <a:effectLst/>
                <a:latin typeface="+mn-lt"/>
              </a:rPr>
              <a:t>badminton</a:t>
            </a:r>
            <a:endParaRPr lang="en-GB" sz="13800" dirty="0">
              <a:solidFill>
                <a:schemeClr val="bg1"/>
              </a:solidFill>
              <a:latin typeface="+mn-lt"/>
            </a:endParaRPr>
          </a:p>
        </p:txBody>
      </p:sp>
      <p:pic>
        <p:nvPicPr>
          <p:cNvPr id="4" name="Graphic 3">
            <a:extLst>
              <a:ext uri="{FF2B5EF4-FFF2-40B4-BE49-F238E27FC236}">
                <a16:creationId xmlns:a16="http://schemas.microsoft.com/office/drawing/2014/main" id="{287E17A8-A51E-663F-DD8C-903CD9D3F3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358582" y="3184443"/>
            <a:ext cx="719999" cy="719999"/>
          </a:xfrm>
          <a:prstGeom prst="rect">
            <a:avLst/>
          </a:prstGeom>
        </p:spPr>
      </p:pic>
      <p:sp>
        <p:nvSpPr>
          <p:cNvPr id="3" name="Title 1">
            <a:extLst>
              <a:ext uri="{FF2B5EF4-FFF2-40B4-BE49-F238E27FC236}">
                <a16:creationId xmlns:a16="http://schemas.microsoft.com/office/drawing/2014/main" id="{44EFEB1C-81CB-01EB-AD11-1C0F7A5C384D}"/>
              </a:ext>
            </a:extLst>
          </p:cNvPr>
          <p:cNvSpPr txBox="1">
            <a:spLocks/>
          </p:cNvSpPr>
          <p:nvPr/>
        </p:nvSpPr>
        <p:spPr>
          <a:xfrm>
            <a:off x="461962" y="394142"/>
            <a:ext cx="8220075" cy="1138641"/>
          </a:xfrm>
          <a:prstGeom prst="roundRect">
            <a:avLst>
              <a:gd name="adj" fmla="val 9641"/>
            </a:avLst>
          </a:prstGeom>
          <a:solidFill>
            <a:schemeClr val="bg1"/>
          </a:solidFill>
          <a:ln w="76200">
            <a:solidFill>
              <a:srgbClr val="86BE34"/>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8" name="Answer">
            <a:extLst>
              <a:ext uri="{FF2B5EF4-FFF2-40B4-BE49-F238E27FC236}">
                <a16:creationId xmlns:a16="http://schemas.microsoft.com/office/drawing/2014/main" id="{C4233E3A-2657-212C-4D5F-2344A02EEC3C}"/>
              </a:ext>
            </a:extLst>
          </p:cNvPr>
          <p:cNvSpPr txBox="1">
            <a:spLocks/>
          </p:cNvSpPr>
          <p:nvPr/>
        </p:nvSpPr>
        <p:spPr>
          <a:xfrm>
            <a:off x="4755126" y="1889166"/>
            <a:ext cx="3926909" cy="2331365"/>
          </a:xfrm>
          <a:prstGeom prst="roundRect">
            <a:avLst>
              <a:gd name="adj" fmla="val 9641"/>
            </a:avLst>
          </a:prstGeom>
          <a:solidFill>
            <a:schemeClr val="bg1"/>
          </a:solidFill>
          <a:ln w="76200">
            <a:solidFill>
              <a:srgbClr val="EA4D15"/>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rgbClr val="00743A"/>
                </a:solidFill>
              </a:rPr>
              <a:t>?</a:t>
            </a:r>
            <a:endParaRPr lang="en-GB" sz="15000" dirty="0">
              <a:solidFill>
                <a:srgbClr val="00743A"/>
              </a:solidFill>
            </a:endParaRPr>
          </a:p>
        </p:txBody>
      </p:sp>
      <p:sp>
        <p:nvSpPr>
          <p:cNvPr id="5" name="Rounded Rectangle 4">
            <a:extLst>
              <a:ext uri="{FF2B5EF4-FFF2-40B4-BE49-F238E27FC236}">
                <a16:creationId xmlns:a16="http://schemas.microsoft.com/office/drawing/2014/main" id="{7BE05359-9FBB-9036-9814-8448D04776DB}"/>
              </a:ext>
            </a:extLst>
          </p:cNvPr>
          <p:cNvSpPr/>
          <p:nvPr/>
        </p:nvSpPr>
        <p:spPr>
          <a:xfrm>
            <a:off x="461962" y="1889167"/>
            <a:ext cx="4110038" cy="4585450"/>
          </a:xfrm>
          <a:prstGeom prst="roundRect">
            <a:avLst>
              <a:gd name="adj" fmla="val 5196"/>
            </a:avLst>
          </a:prstGeom>
          <a:solidFill>
            <a:schemeClr val="bg1"/>
          </a:solidFill>
          <a:ln w="76200">
            <a:solidFill>
              <a:srgbClr val="CFE0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48B397C-9F15-0767-40D3-503F7E644172}"/>
              </a:ext>
            </a:extLst>
          </p:cNvPr>
          <p:cNvPicPr>
            <a:picLocks noChangeAspect="1"/>
          </p:cNvPicPr>
          <p:nvPr/>
        </p:nvPicPr>
        <p:blipFill>
          <a:blip r:embed="rId6" cstate="print">
            <a:extLst>
              <a:ext uri="{28A0092B-C50C-407E-A947-70E740481C1C}">
                <a14:useLocalDpi xmlns:a14="http://schemas.microsoft.com/office/drawing/2010/main" val="0"/>
              </a:ext>
            </a:extLst>
          </a:blip>
          <a:srcRect l="988" r="991"/>
          <a:stretch/>
        </p:blipFill>
        <p:spPr>
          <a:xfrm>
            <a:off x="498348" y="3054847"/>
            <a:ext cx="4037076" cy="2738203"/>
          </a:xfrm>
          <a:prstGeom prst="rect">
            <a:avLst/>
          </a:prstGeom>
        </p:spPr>
      </p:pic>
      <p:pic>
        <p:nvPicPr>
          <p:cNvPr id="2" name="badminton">
            <a:hlinkClick r:id="" action="ppaction://media"/>
            <a:extLst>
              <a:ext uri="{FF2B5EF4-FFF2-40B4-BE49-F238E27FC236}">
                <a16:creationId xmlns:a16="http://schemas.microsoft.com/office/drawing/2014/main" id="{57AF11B7-312C-6578-95E6-CBC51ABB028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4725" y="150662"/>
            <a:ext cx="812800" cy="812800"/>
          </a:xfrm>
          <a:prstGeom prst="rect">
            <a:avLst/>
          </a:prstGeom>
        </p:spPr>
      </p:pic>
      <p:pic>
        <p:nvPicPr>
          <p:cNvPr id="6" name="badminton">
            <a:hlinkClick r:id="" action="ppaction://media"/>
            <a:extLst>
              <a:ext uri="{FF2B5EF4-FFF2-40B4-BE49-F238E27FC236}">
                <a16:creationId xmlns:a16="http://schemas.microsoft.com/office/drawing/2014/main" id="{BCD80E88-9A90-6D61-9E9D-EEB16E1739C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4725" y="923624"/>
            <a:ext cx="812800" cy="812800"/>
          </a:xfrm>
          <a:prstGeom prst="rect">
            <a:avLst/>
          </a:prstGeom>
        </p:spPr>
      </p:pic>
    </p:spTree>
    <p:extLst>
      <p:ext uri="{BB962C8B-B14F-4D97-AF65-F5344CB8AC3E}">
        <p14:creationId xmlns:p14="http://schemas.microsoft.com/office/powerpoint/2010/main" val="155188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grpId="0" nodeType="withEffect">
                                  <p:stCondLst>
                                    <p:cond delay="0"/>
                                  </p:stCondLst>
                                  <p:childTnLst>
                                    <p:animEffect transition="out" filter="fade">
                                      <p:cBhvr>
                                        <p:cTn id="13" dur="500"/>
                                        <p:tgtEl>
                                          <p:spTgt spid="18"/>
                                        </p:tgtEl>
                                      </p:cBhvr>
                                    </p:animEffect>
                                    <p:set>
                                      <p:cBhvr>
                                        <p:cTn id="14" dur="1" fill="hold">
                                          <p:stCondLst>
                                            <p:cond delay="499"/>
                                          </p:stCondLst>
                                        </p:cTn>
                                        <p:tgtEl>
                                          <p:spTgt spid="18"/>
                                        </p:tgtEl>
                                        <p:attrNameLst>
                                          <p:attrName>style.visibility</p:attrName>
                                        </p:attrNameLst>
                                      </p:cBhvr>
                                      <p:to>
                                        <p:strVal val="hidden"/>
                                      </p:to>
                                    </p:set>
                                  </p:childTnLst>
                                </p:cTn>
                              </p:par>
                              <p:par>
                                <p:cTn id="15" presetID="1" presetClass="mediacall" presetSubtype="0" fill="hold" nodeType="withEffect">
                                  <p:stCondLst>
                                    <p:cond delay="0"/>
                                  </p:stCondLst>
                                  <p:childTnLst>
                                    <p:cmd type="call" cmd="playFrom(0.0)">
                                      <p:cBhvr>
                                        <p:cTn id="16" dur="1464" fill="hold"/>
                                        <p:tgtEl>
                                          <p:spTgt spid="2"/>
                                        </p:tgtEl>
                                      </p:cBhvr>
                                    </p:cmd>
                                  </p:childTnLst>
                                </p:cTn>
                              </p:par>
                            </p:childTnLst>
                          </p:cTn>
                        </p:par>
                      </p:childTnLst>
                    </p:cTn>
                  </p:par>
                </p:childTnLst>
              </p:cTn>
              <p:nextCondLst>
                <p:cond evt="onClick" delay="0">
                  <p:tgtEl>
                    <p:spTgt spid="18"/>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6"/>
                </p:tgtEl>
              </p:cMediaNode>
            </p:audio>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464" fill="hold"/>
                                        <p:tgtEl>
                                          <p:spTgt spid="6"/>
                                        </p:tgtEl>
                                      </p:cBhvr>
                                    </p:cmd>
                                  </p:childTnLst>
                                </p:cTn>
                              </p:par>
                            </p:childTnLst>
                          </p:cTn>
                        </p:par>
                      </p:childTnLst>
                    </p:cTn>
                  </p:par>
                </p:childTnLst>
              </p:cTn>
              <p:nextCondLst>
                <p:cond evt="onClick" delay="0">
                  <p:tgtEl>
                    <p:spTgt spid="4"/>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77E78CC9-E9AE-5252-1160-60282B118F23}"/>
              </a:ext>
            </a:extLst>
          </p:cNvPr>
          <p:cNvSpPr/>
          <p:nvPr/>
        </p:nvSpPr>
        <p:spPr>
          <a:xfrm>
            <a:off x="5839027" y="6101552"/>
            <a:ext cx="587610" cy="58761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8F81744-4A61-B700-78BC-9EA35BC188E9}"/>
              </a:ext>
            </a:extLst>
          </p:cNvPr>
          <p:cNvSpPr/>
          <p:nvPr/>
        </p:nvSpPr>
        <p:spPr>
          <a:xfrm>
            <a:off x="5839027" y="3333953"/>
            <a:ext cx="587610" cy="58761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090B0FD-ECE6-FFA4-C104-551BC3386993}"/>
              </a:ext>
            </a:extLst>
          </p:cNvPr>
          <p:cNvSpPr/>
          <p:nvPr/>
        </p:nvSpPr>
        <p:spPr>
          <a:xfrm>
            <a:off x="968544" y="6101552"/>
            <a:ext cx="587610" cy="58761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C61F60E-DC64-9A1F-5484-F867760322DC}"/>
              </a:ext>
            </a:extLst>
          </p:cNvPr>
          <p:cNvSpPr/>
          <p:nvPr/>
        </p:nvSpPr>
        <p:spPr>
          <a:xfrm>
            <a:off x="968544" y="3335081"/>
            <a:ext cx="587610" cy="58761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0D62AA-7C9E-4D63-A5D8-80745E49E553}"/>
              </a:ext>
            </a:extLst>
          </p:cNvPr>
          <p:cNvSpPr txBox="1">
            <a:spLocks/>
          </p:cNvSpPr>
          <p:nvPr/>
        </p:nvSpPr>
        <p:spPr>
          <a:xfrm>
            <a:off x="252818" y="260049"/>
            <a:ext cx="3944027" cy="840857"/>
          </a:xfrm>
          <a:prstGeom prst="roundRect">
            <a:avLst>
              <a:gd name="adj" fmla="val 9641"/>
            </a:avLst>
          </a:prstGeom>
          <a:solidFill>
            <a:srgbClr val="00743A"/>
          </a:solidFill>
          <a:ln w="57150">
            <a:solidFill>
              <a:srgbClr val="CFE09B"/>
            </a:solid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Let’s </a:t>
            </a:r>
            <a:r>
              <a:rPr lang="en-US" dirty="0" err="1">
                <a:solidFill>
                  <a:schemeClr val="bg1"/>
                </a:solidFill>
              </a:rPr>
              <a:t>Practise</a:t>
            </a:r>
            <a:r>
              <a:rPr lang="en-US" dirty="0">
                <a:solidFill>
                  <a:schemeClr val="bg1"/>
                </a:solidFill>
              </a:rPr>
              <a:t>!</a:t>
            </a:r>
            <a:endParaRPr lang="en-GB" dirty="0">
              <a:solidFill>
                <a:schemeClr val="bg1"/>
              </a:solidFill>
            </a:endParaRPr>
          </a:p>
        </p:txBody>
      </p:sp>
      <p:pic>
        <p:nvPicPr>
          <p:cNvPr id="39" name="Graphic 38">
            <a:extLst>
              <a:ext uri="{FF2B5EF4-FFF2-40B4-BE49-F238E27FC236}">
                <a16:creationId xmlns:a16="http://schemas.microsoft.com/office/drawing/2014/main" id="{07EE40AE-7418-4FC3-F5A6-3341D62CDE0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1002988" y="3369525"/>
            <a:ext cx="518722" cy="518722"/>
          </a:xfrm>
          <a:prstGeom prst="rect">
            <a:avLst/>
          </a:prstGeom>
        </p:spPr>
      </p:pic>
      <p:pic>
        <p:nvPicPr>
          <p:cNvPr id="13" name="Graphic 12">
            <a:extLst>
              <a:ext uri="{FF2B5EF4-FFF2-40B4-BE49-F238E27FC236}">
                <a16:creationId xmlns:a16="http://schemas.microsoft.com/office/drawing/2014/main" id="{26A746D7-214F-9F51-3AE3-0320386BA85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5875818" y="3369525"/>
            <a:ext cx="518722" cy="518722"/>
          </a:xfrm>
          <a:prstGeom prst="rect">
            <a:avLst/>
          </a:prstGeom>
        </p:spPr>
      </p:pic>
      <p:pic>
        <p:nvPicPr>
          <p:cNvPr id="16" name="Graphic 15">
            <a:extLst>
              <a:ext uri="{FF2B5EF4-FFF2-40B4-BE49-F238E27FC236}">
                <a16:creationId xmlns:a16="http://schemas.microsoft.com/office/drawing/2014/main" id="{C0A4C0B5-A46E-2FDB-A876-13113FFF3DF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1002988" y="6135996"/>
            <a:ext cx="518722" cy="518722"/>
          </a:xfrm>
          <a:prstGeom prst="rect">
            <a:avLst/>
          </a:prstGeom>
        </p:spPr>
      </p:pic>
      <p:pic>
        <p:nvPicPr>
          <p:cNvPr id="18" name="Graphic 17">
            <a:extLst>
              <a:ext uri="{FF2B5EF4-FFF2-40B4-BE49-F238E27FC236}">
                <a16:creationId xmlns:a16="http://schemas.microsoft.com/office/drawing/2014/main" id="{569DF4EF-D9DC-7BFE-1396-D6B60D83C2E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5875818" y="6135996"/>
            <a:ext cx="518722" cy="518722"/>
          </a:xfrm>
          <a:prstGeom prst="rect">
            <a:avLst/>
          </a:prstGeom>
        </p:spPr>
      </p:pic>
      <p:sp>
        <p:nvSpPr>
          <p:cNvPr id="20" name="TextBox 19">
            <a:extLst>
              <a:ext uri="{FF2B5EF4-FFF2-40B4-BE49-F238E27FC236}">
                <a16:creationId xmlns:a16="http://schemas.microsoft.com/office/drawing/2014/main" id="{DDA85CB0-E7C4-AC38-22DD-4DBD243E3F4D}"/>
              </a:ext>
            </a:extLst>
          </p:cNvPr>
          <p:cNvSpPr txBox="1"/>
          <p:nvPr/>
        </p:nvSpPr>
        <p:spPr>
          <a:xfrm>
            <a:off x="1644258" y="3369525"/>
            <a:ext cx="1692812" cy="518722"/>
          </a:xfrm>
          <a:prstGeom prst="roundRect">
            <a:avLst/>
          </a:prstGeom>
          <a:solidFill>
            <a:schemeClr val="bg1"/>
          </a:solidFill>
          <a:ln w="38100">
            <a:solidFill>
              <a:srgbClr val="86BE34"/>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basketball</a:t>
            </a:r>
            <a:endParaRPr lang="en-ZA" sz="2000" b="1" dirty="0">
              <a:solidFill>
                <a:schemeClr val="bg2">
                  <a:lumMod val="10000"/>
                </a:schemeClr>
              </a:solidFill>
              <a:effectLst/>
              <a:latin typeface="Twinkl" panose="02000000000000000000" pitchFamily="2" charset="77"/>
            </a:endParaRPr>
          </a:p>
        </p:txBody>
      </p:sp>
      <p:sp>
        <p:nvSpPr>
          <p:cNvPr id="22" name="TextBox 21">
            <a:extLst>
              <a:ext uri="{FF2B5EF4-FFF2-40B4-BE49-F238E27FC236}">
                <a16:creationId xmlns:a16="http://schemas.microsoft.com/office/drawing/2014/main" id="{F73660AA-29D0-6E23-106F-F8006BC6D621}"/>
              </a:ext>
            </a:extLst>
          </p:cNvPr>
          <p:cNvSpPr txBox="1"/>
          <p:nvPr/>
        </p:nvSpPr>
        <p:spPr>
          <a:xfrm>
            <a:off x="1644258" y="6135996"/>
            <a:ext cx="1692812" cy="518722"/>
          </a:xfrm>
          <a:prstGeom prst="roundRect">
            <a:avLst/>
          </a:prstGeom>
          <a:solidFill>
            <a:schemeClr val="bg1"/>
          </a:solidFill>
          <a:ln w="38100">
            <a:solidFill>
              <a:srgbClr val="86BE34"/>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baseball</a:t>
            </a:r>
            <a:endParaRPr lang="en-ZA" sz="2000" b="1" dirty="0">
              <a:solidFill>
                <a:schemeClr val="bg2">
                  <a:lumMod val="10000"/>
                </a:schemeClr>
              </a:solidFill>
              <a:effectLst/>
              <a:latin typeface="Twinkl" panose="02000000000000000000" pitchFamily="2" charset="77"/>
            </a:endParaRPr>
          </a:p>
        </p:txBody>
      </p:sp>
      <p:sp>
        <p:nvSpPr>
          <p:cNvPr id="23" name="TextBox 22">
            <a:extLst>
              <a:ext uri="{FF2B5EF4-FFF2-40B4-BE49-F238E27FC236}">
                <a16:creationId xmlns:a16="http://schemas.microsoft.com/office/drawing/2014/main" id="{F6D29227-AE49-AF3B-E851-76D5F07BFB41}"/>
              </a:ext>
            </a:extLst>
          </p:cNvPr>
          <p:cNvSpPr txBox="1"/>
          <p:nvPr/>
        </p:nvSpPr>
        <p:spPr>
          <a:xfrm>
            <a:off x="6517088" y="3369525"/>
            <a:ext cx="1692812" cy="518722"/>
          </a:xfrm>
          <a:prstGeom prst="roundRect">
            <a:avLst/>
          </a:prstGeom>
          <a:solidFill>
            <a:schemeClr val="bg1"/>
          </a:solidFill>
          <a:ln w="38100">
            <a:solidFill>
              <a:srgbClr val="86BE34"/>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football</a:t>
            </a:r>
            <a:endParaRPr lang="en-ZA" sz="2000" b="1" dirty="0">
              <a:solidFill>
                <a:schemeClr val="bg2">
                  <a:lumMod val="10000"/>
                </a:schemeClr>
              </a:solidFill>
              <a:effectLst/>
              <a:latin typeface="Twinkl" panose="02000000000000000000" pitchFamily="2" charset="77"/>
            </a:endParaRPr>
          </a:p>
        </p:txBody>
      </p:sp>
      <p:sp>
        <p:nvSpPr>
          <p:cNvPr id="24" name="TextBox 23">
            <a:extLst>
              <a:ext uri="{FF2B5EF4-FFF2-40B4-BE49-F238E27FC236}">
                <a16:creationId xmlns:a16="http://schemas.microsoft.com/office/drawing/2014/main" id="{3FF0044C-C952-F6CC-426F-FD9D8F8D924A}"/>
              </a:ext>
            </a:extLst>
          </p:cNvPr>
          <p:cNvSpPr txBox="1"/>
          <p:nvPr/>
        </p:nvSpPr>
        <p:spPr>
          <a:xfrm>
            <a:off x="6517088" y="6135996"/>
            <a:ext cx="1692812" cy="518722"/>
          </a:xfrm>
          <a:prstGeom prst="roundRect">
            <a:avLst/>
          </a:prstGeom>
          <a:solidFill>
            <a:schemeClr val="bg1"/>
          </a:solidFill>
          <a:ln w="38100">
            <a:solidFill>
              <a:srgbClr val="86BE34"/>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hockey</a:t>
            </a:r>
            <a:endParaRPr lang="en-ZA" sz="2000" b="1" dirty="0">
              <a:solidFill>
                <a:schemeClr val="bg2">
                  <a:lumMod val="10000"/>
                </a:schemeClr>
              </a:solidFill>
              <a:effectLst/>
              <a:latin typeface="Twinkl" panose="02000000000000000000" pitchFamily="2" charset="77"/>
            </a:endParaRPr>
          </a:p>
        </p:txBody>
      </p:sp>
      <p:sp>
        <p:nvSpPr>
          <p:cNvPr id="34" name="Rounded Rectangle 33">
            <a:extLst>
              <a:ext uri="{FF2B5EF4-FFF2-40B4-BE49-F238E27FC236}">
                <a16:creationId xmlns:a16="http://schemas.microsoft.com/office/drawing/2014/main" id="{6FBFBB2B-6600-324C-FE52-DA47CB62E662}"/>
              </a:ext>
            </a:extLst>
          </p:cNvPr>
          <p:cNvSpPr/>
          <p:nvPr/>
        </p:nvSpPr>
        <p:spPr>
          <a:xfrm>
            <a:off x="968544" y="1377498"/>
            <a:ext cx="2368526" cy="1908897"/>
          </a:xfrm>
          <a:prstGeom prst="roundRect">
            <a:avLst>
              <a:gd name="adj" fmla="val 519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77364FF3-A0FD-4328-55B0-FA60BEFF86EB}"/>
              </a:ext>
            </a:extLst>
          </p:cNvPr>
          <p:cNvSpPr/>
          <p:nvPr/>
        </p:nvSpPr>
        <p:spPr>
          <a:xfrm>
            <a:off x="968544" y="4143969"/>
            <a:ext cx="2368526" cy="1908897"/>
          </a:xfrm>
          <a:prstGeom prst="roundRect">
            <a:avLst>
              <a:gd name="adj" fmla="val 519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D8A23161-21C1-0472-A585-208EF0DC111D}"/>
              </a:ext>
            </a:extLst>
          </p:cNvPr>
          <p:cNvSpPr/>
          <p:nvPr/>
        </p:nvSpPr>
        <p:spPr>
          <a:xfrm>
            <a:off x="5839027" y="1377498"/>
            <a:ext cx="2370873" cy="1908897"/>
          </a:xfrm>
          <a:prstGeom prst="roundRect">
            <a:avLst>
              <a:gd name="adj" fmla="val 519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F7A553D4-B851-36C2-A8CB-56545FD82053}"/>
              </a:ext>
            </a:extLst>
          </p:cNvPr>
          <p:cNvSpPr/>
          <p:nvPr/>
        </p:nvSpPr>
        <p:spPr>
          <a:xfrm>
            <a:off x="5839027" y="4143969"/>
            <a:ext cx="2370873" cy="1908897"/>
          </a:xfrm>
          <a:prstGeom prst="roundRect">
            <a:avLst>
              <a:gd name="adj" fmla="val 519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artoon boys playing football with a football ball&#10;&#10;AI-generated content may be incorrect.">
            <a:extLst>
              <a:ext uri="{FF2B5EF4-FFF2-40B4-BE49-F238E27FC236}">
                <a16:creationId xmlns:a16="http://schemas.microsoft.com/office/drawing/2014/main" id="{FE917EE9-14CC-D498-BFEC-43031B37BCB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05376" y="1617127"/>
            <a:ext cx="2238173" cy="1494420"/>
          </a:xfrm>
          <a:prstGeom prst="rect">
            <a:avLst/>
          </a:prstGeom>
        </p:spPr>
      </p:pic>
      <p:pic>
        <p:nvPicPr>
          <p:cNvPr id="7" name="Picture 6" descr="A child playing basketball&#10;&#10;AI-generated content may be incorrect.">
            <a:extLst>
              <a:ext uri="{FF2B5EF4-FFF2-40B4-BE49-F238E27FC236}">
                <a16:creationId xmlns:a16="http://schemas.microsoft.com/office/drawing/2014/main" id="{DD745DF2-D3D3-F49A-D6FF-B02A3D0BF16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705919" y="1437409"/>
            <a:ext cx="1037823" cy="1808777"/>
          </a:xfrm>
          <a:prstGeom prst="rect">
            <a:avLst/>
          </a:prstGeom>
        </p:spPr>
      </p:pic>
      <p:pic>
        <p:nvPicPr>
          <p:cNvPr id="9" name="Picture 8" descr="A cartoon of a baseball player&#10;&#10;AI-generated content may be incorrect.">
            <a:extLst>
              <a:ext uri="{FF2B5EF4-FFF2-40B4-BE49-F238E27FC236}">
                <a16:creationId xmlns:a16="http://schemas.microsoft.com/office/drawing/2014/main" id="{A15E1EC8-E8D1-D160-02F9-73034DA751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flipH="1">
            <a:off x="1098273" y="4265157"/>
            <a:ext cx="2109067" cy="1666519"/>
          </a:xfrm>
          <a:prstGeom prst="rect">
            <a:avLst/>
          </a:prstGeom>
        </p:spPr>
      </p:pic>
      <p:pic>
        <p:nvPicPr>
          <p:cNvPr id="12" name="Picture 11" descr="A cartoon of a child holding a stick&#10;&#10;AI-generated content may be incorrect.">
            <a:extLst>
              <a:ext uri="{FF2B5EF4-FFF2-40B4-BE49-F238E27FC236}">
                <a16:creationId xmlns:a16="http://schemas.microsoft.com/office/drawing/2014/main" id="{E6344C36-CC85-C8E6-ABB2-0333406F3D6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616798" y="4194027"/>
            <a:ext cx="855132" cy="1808777"/>
          </a:xfrm>
          <a:prstGeom prst="rect">
            <a:avLst/>
          </a:prstGeom>
        </p:spPr>
      </p:pic>
      <p:pic>
        <p:nvPicPr>
          <p:cNvPr id="14" name="baseball">
            <a:hlinkClick r:id="" action="ppaction://media"/>
            <a:extLst>
              <a:ext uri="{FF2B5EF4-FFF2-40B4-BE49-F238E27FC236}">
                <a16:creationId xmlns:a16="http://schemas.microsoft.com/office/drawing/2014/main" id="{2A01AA55-EC58-66A4-E96A-23E8CE935142}"/>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43991" y="-2948"/>
            <a:ext cx="812800" cy="812800"/>
          </a:xfrm>
          <a:prstGeom prst="rect">
            <a:avLst/>
          </a:prstGeom>
        </p:spPr>
      </p:pic>
      <p:pic>
        <p:nvPicPr>
          <p:cNvPr id="17" name="basketball">
            <a:hlinkClick r:id="" action="ppaction://media"/>
            <a:extLst>
              <a:ext uri="{FF2B5EF4-FFF2-40B4-BE49-F238E27FC236}">
                <a16:creationId xmlns:a16="http://schemas.microsoft.com/office/drawing/2014/main" id="{CEB68E44-CA88-0489-B437-4430721B5AAD}"/>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043991" y="2357686"/>
            <a:ext cx="812800" cy="812800"/>
          </a:xfrm>
          <a:prstGeom prst="rect">
            <a:avLst/>
          </a:prstGeom>
        </p:spPr>
      </p:pic>
      <p:pic>
        <p:nvPicPr>
          <p:cNvPr id="19" name="football">
            <a:hlinkClick r:id="" action="ppaction://media"/>
            <a:extLst>
              <a:ext uri="{FF2B5EF4-FFF2-40B4-BE49-F238E27FC236}">
                <a16:creationId xmlns:a16="http://schemas.microsoft.com/office/drawing/2014/main" id="{3BA71957-EB5B-D1C6-52E0-B0B35119F1B3}"/>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043991" y="1544886"/>
            <a:ext cx="812800" cy="812800"/>
          </a:xfrm>
          <a:prstGeom prst="rect">
            <a:avLst/>
          </a:prstGeom>
        </p:spPr>
      </p:pic>
      <p:pic>
        <p:nvPicPr>
          <p:cNvPr id="38" name="hockey">
            <a:hlinkClick r:id="" action="ppaction://media"/>
            <a:extLst>
              <a:ext uri="{FF2B5EF4-FFF2-40B4-BE49-F238E27FC236}">
                <a16:creationId xmlns:a16="http://schemas.microsoft.com/office/drawing/2014/main" id="{0A407C39-43FE-0B58-D67D-83051A688C21}"/>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042404" y="759576"/>
            <a:ext cx="812800" cy="812800"/>
          </a:xfrm>
          <a:prstGeom prst="rect">
            <a:avLst/>
          </a:prstGeom>
        </p:spPr>
      </p:pic>
      <p:pic>
        <p:nvPicPr>
          <p:cNvPr id="40" name="baseball">
            <a:hlinkClick r:id="" action="ppaction://media"/>
            <a:extLst>
              <a:ext uri="{FF2B5EF4-FFF2-40B4-BE49-F238E27FC236}">
                <a16:creationId xmlns:a16="http://schemas.microsoft.com/office/drawing/2014/main" id="{BFA4DFA7-AAE8-1B6E-2E1C-617B2DB3AAFC}"/>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43991" y="3349852"/>
            <a:ext cx="812800" cy="812800"/>
          </a:xfrm>
          <a:prstGeom prst="rect">
            <a:avLst/>
          </a:prstGeom>
        </p:spPr>
      </p:pic>
      <p:pic>
        <p:nvPicPr>
          <p:cNvPr id="41" name="basketball">
            <a:hlinkClick r:id="" action="ppaction://media"/>
            <a:extLst>
              <a:ext uri="{FF2B5EF4-FFF2-40B4-BE49-F238E27FC236}">
                <a16:creationId xmlns:a16="http://schemas.microsoft.com/office/drawing/2014/main" id="{D0179F34-EA49-447C-49AF-5B55E74E4712}"/>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043991" y="5710486"/>
            <a:ext cx="812800" cy="812800"/>
          </a:xfrm>
          <a:prstGeom prst="rect">
            <a:avLst/>
          </a:prstGeom>
        </p:spPr>
      </p:pic>
      <p:pic>
        <p:nvPicPr>
          <p:cNvPr id="42" name="football">
            <a:hlinkClick r:id="" action="ppaction://media"/>
            <a:extLst>
              <a:ext uri="{FF2B5EF4-FFF2-40B4-BE49-F238E27FC236}">
                <a16:creationId xmlns:a16="http://schemas.microsoft.com/office/drawing/2014/main" id="{78CF0857-C129-0454-18F0-93223476765C}"/>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043991" y="4897686"/>
            <a:ext cx="812800" cy="812800"/>
          </a:xfrm>
          <a:prstGeom prst="rect">
            <a:avLst/>
          </a:prstGeom>
        </p:spPr>
      </p:pic>
      <p:pic>
        <p:nvPicPr>
          <p:cNvPr id="43" name="hockey">
            <a:hlinkClick r:id="" action="ppaction://media"/>
            <a:extLst>
              <a:ext uri="{FF2B5EF4-FFF2-40B4-BE49-F238E27FC236}">
                <a16:creationId xmlns:a16="http://schemas.microsoft.com/office/drawing/2014/main" id="{AAF66B1F-F95B-4121-6160-C19CFE311960}"/>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042404" y="4112376"/>
            <a:ext cx="812800" cy="812800"/>
          </a:xfrm>
          <a:prstGeom prst="rect">
            <a:avLst/>
          </a:prstGeom>
        </p:spPr>
      </p:pic>
      <p:sp>
        <p:nvSpPr>
          <p:cNvPr id="3" name="TextBox 2">
            <a:extLst>
              <a:ext uri="{FF2B5EF4-FFF2-40B4-BE49-F238E27FC236}">
                <a16:creationId xmlns:a16="http://schemas.microsoft.com/office/drawing/2014/main" id="{5D5FD0A5-2CC9-7F43-B970-0A77DADC33D8}"/>
              </a:ext>
            </a:extLst>
          </p:cNvPr>
          <p:cNvSpPr txBox="1"/>
          <p:nvPr/>
        </p:nvSpPr>
        <p:spPr>
          <a:xfrm>
            <a:off x="4679267" y="260049"/>
            <a:ext cx="3944027" cy="854246"/>
          </a:xfrm>
          <a:prstGeom prst="roundRect">
            <a:avLst/>
          </a:prstGeom>
          <a:solidFill>
            <a:schemeClr val="bg1"/>
          </a:solidFill>
          <a:ln w="38100">
            <a:solidFill>
              <a:srgbClr val="EA4D15"/>
            </a:solidFill>
          </a:ln>
        </p:spPr>
        <p:txBody>
          <a:bodyPr wrap="square" lIns="108000" tIns="108000" rIns="108000" bIns="108000" rtlCol="0">
            <a:spAutoFit/>
          </a:bodyPr>
          <a:lstStyle/>
          <a:p>
            <a:pPr algn="ctr"/>
            <a:r>
              <a:rPr lang="en-ZA" b="1" i="0" dirty="0">
                <a:solidFill>
                  <a:schemeClr val="bg2">
                    <a:lumMod val="10000"/>
                  </a:schemeClr>
                </a:solidFill>
                <a:effectLst/>
              </a:rPr>
              <a:t>Do you remember the name of the sports? Click to check the answer.</a:t>
            </a:r>
            <a:endParaRPr lang="en-ZA" sz="2000" b="1" dirty="0">
              <a:solidFill>
                <a:schemeClr val="bg2">
                  <a:lumMod val="10000"/>
                </a:schemeClr>
              </a:solidFill>
              <a:effectLst/>
            </a:endParaRPr>
          </a:p>
        </p:txBody>
      </p:sp>
    </p:spTree>
    <p:extLst>
      <p:ext uri="{BB962C8B-B14F-4D97-AF65-F5344CB8AC3E}">
        <p14:creationId xmlns:p14="http://schemas.microsoft.com/office/powerpoint/2010/main" val="113467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 presetClass="mediacall" presetSubtype="0" fill="hold" nodeType="withEffect">
                                  <p:stCondLst>
                                    <p:cond delay="0"/>
                                  </p:stCondLst>
                                  <p:childTnLst>
                                    <p:cmd type="call" cmd="playFrom(0.0)">
                                      <p:cBhvr>
                                        <p:cTn id="20" dur="1896" fill="hold"/>
                                        <p:tgtEl>
                                          <p:spTgt spid="17"/>
                                        </p:tgtEl>
                                      </p:cBhvr>
                                    </p:cmd>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 presetClass="mediacall" presetSubtype="0" fill="hold" nodeType="withEffect">
                                  <p:stCondLst>
                                    <p:cond delay="0"/>
                                  </p:stCondLst>
                                  <p:childTnLst>
                                    <p:cmd type="call" cmd="playFrom(0.0)">
                                      <p:cBhvr>
                                        <p:cTn id="33" dur="2040" fill="hold"/>
                                        <p:tgtEl>
                                          <p:spTgt spid="19"/>
                                        </p:tgtEl>
                                      </p:cBhvr>
                                    </p:cmd>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 presetClass="mediacall" presetSubtype="0" fill="hold" nodeType="withEffect">
                                  <p:stCondLst>
                                    <p:cond delay="0"/>
                                  </p:stCondLst>
                                  <p:childTnLst>
                                    <p:cmd type="call" cmd="playFrom(0.0)">
                                      <p:cBhvr>
                                        <p:cTn id="46" dur="1104" fill="hold"/>
                                        <p:tgtEl>
                                          <p:spTgt spid="14"/>
                                        </p:tgtEl>
                                      </p:cBhvr>
                                    </p:cmd>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 presetClass="mediacall" presetSubtype="0" fill="hold" nodeType="withEffect">
                                  <p:stCondLst>
                                    <p:cond delay="0"/>
                                  </p:stCondLst>
                                  <p:childTnLst>
                                    <p:cmd type="call" cmd="playFrom(0.0)">
                                      <p:cBhvr>
                                        <p:cTn id="56" dur="1248" fill="hold"/>
                                        <p:tgtEl>
                                          <p:spTgt spid="38"/>
                                        </p:tgtEl>
                                      </p:cBhvr>
                                    </p:cmd>
                                  </p:childTnLst>
                                </p:cTn>
                              </p:par>
                              <p:par>
                                <p:cTn id="57" presetID="10"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60" fill="hold" display="0">
                  <p:stCondLst>
                    <p:cond delay="indefinite"/>
                  </p:stCondLst>
                  <p:endCondLst>
                    <p:cond evt="onStopAudio" delay="0">
                      <p:tgtEl>
                        <p:sldTgt/>
                      </p:tgtEl>
                    </p:cond>
                  </p:endCondLst>
                </p:cTn>
                <p:tgtEl>
                  <p:spTgt spid="14"/>
                </p:tgtEl>
              </p:cMediaNode>
            </p:audio>
            <p:audio>
              <p:cMediaNode vol="80000">
                <p:cTn id="61" fill="hold" display="0">
                  <p:stCondLst>
                    <p:cond delay="indefinite"/>
                  </p:stCondLst>
                  <p:endCondLst>
                    <p:cond evt="onStopAudio" delay="0">
                      <p:tgtEl>
                        <p:sldTgt/>
                      </p:tgtEl>
                    </p:cond>
                  </p:endCondLst>
                </p:cTn>
                <p:tgtEl>
                  <p:spTgt spid="17"/>
                </p:tgtEl>
              </p:cMediaNode>
            </p:audio>
            <p:audio>
              <p:cMediaNode vol="80000">
                <p:cTn id="62" fill="hold" display="0">
                  <p:stCondLst>
                    <p:cond delay="indefinite"/>
                  </p:stCondLst>
                  <p:endCondLst>
                    <p:cond evt="onStopAudio" delay="0">
                      <p:tgtEl>
                        <p:sldTgt/>
                      </p:tgtEl>
                    </p:cond>
                  </p:endCondLst>
                </p:cTn>
                <p:tgtEl>
                  <p:spTgt spid="19"/>
                </p:tgtEl>
              </p:cMediaNode>
            </p:audio>
            <p:audio>
              <p:cMediaNode vol="80000">
                <p:cTn id="63" fill="hold" display="0">
                  <p:stCondLst>
                    <p:cond delay="indefinite"/>
                  </p:stCondLst>
                  <p:endCondLst>
                    <p:cond evt="onStopAudio" delay="0">
                      <p:tgtEl>
                        <p:sldTgt/>
                      </p:tgtEl>
                    </p:cond>
                  </p:endCondLst>
                </p:cTn>
                <p:tgtEl>
                  <p:spTgt spid="38"/>
                </p:tgtEl>
              </p:cMediaNode>
            </p:audio>
            <p:audio>
              <p:cMediaNode vol="80000">
                <p:cTn id="64" fill="hold" display="0">
                  <p:stCondLst>
                    <p:cond delay="indefinite"/>
                  </p:stCondLst>
                  <p:endCondLst>
                    <p:cond evt="onStopAudio" delay="0">
                      <p:tgtEl>
                        <p:sldTgt/>
                      </p:tgtEl>
                    </p:cond>
                  </p:endCondLst>
                </p:cTn>
                <p:tgtEl>
                  <p:spTgt spid="40"/>
                </p:tgtEl>
              </p:cMediaNode>
            </p:audio>
            <p:audio>
              <p:cMediaNode vol="80000">
                <p:cTn id="65" fill="hold" display="0">
                  <p:stCondLst>
                    <p:cond delay="indefinite"/>
                  </p:stCondLst>
                  <p:endCondLst>
                    <p:cond evt="onStopAudio" delay="0">
                      <p:tgtEl>
                        <p:sldTgt/>
                      </p:tgtEl>
                    </p:cond>
                  </p:endCondLst>
                </p:cTn>
                <p:tgtEl>
                  <p:spTgt spid="41"/>
                </p:tgtEl>
              </p:cMediaNode>
            </p:audio>
            <p:audio>
              <p:cMediaNode vol="80000">
                <p:cTn id="66" fill="hold" display="0">
                  <p:stCondLst>
                    <p:cond delay="indefinite"/>
                  </p:stCondLst>
                  <p:endCondLst>
                    <p:cond evt="onStopAudio" delay="0">
                      <p:tgtEl>
                        <p:sldTgt/>
                      </p:tgtEl>
                    </p:cond>
                  </p:endCondLst>
                </p:cTn>
                <p:tgtEl>
                  <p:spTgt spid="42"/>
                </p:tgtEl>
              </p:cMediaNode>
            </p:audio>
            <p:audio>
              <p:cMediaNode vol="80000">
                <p:cTn id="67" fill="hold" display="0">
                  <p:stCondLst>
                    <p:cond delay="indefinite"/>
                  </p:stCondLst>
                  <p:endCondLst>
                    <p:cond evt="onStopAudio" delay="0">
                      <p:tgtEl>
                        <p:sldTgt/>
                      </p:tgtEl>
                    </p:cond>
                  </p:endCondLst>
                </p:cTn>
                <p:tgtEl>
                  <p:spTgt spid="43"/>
                </p:tgtEl>
              </p:cMediaNode>
            </p:audio>
            <p:seq concurrent="1" nextAc="seek">
              <p:cTn id="68" restart="whenNotActive" fill="hold" evtFilter="cancelBubble" nodeType="interactiveSeq">
                <p:stCondLst>
                  <p:cond evt="onClick" delay="0">
                    <p:tgtEl>
                      <p:spTgt spid="39"/>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1896" fill="hold"/>
                                        <p:tgtEl>
                                          <p:spTgt spid="41"/>
                                        </p:tgtEl>
                                      </p:cBhvr>
                                    </p:cmd>
                                  </p:childTnLst>
                                </p:cTn>
                              </p:par>
                            </p:childTnLst>
                          </p:cTn>
                        </p:par>
                      </p:childTnLst>
                    </p:cTn>
                  </p:par>
                </p:childTnLst>
              </p:cTn>
              <p:nextCondLst>
                <p:cond evt="onClick" delay="0">
                  <p:tgtEl>
                    <p:spTgt spid="39"/>
                  </p:tgtEl>
                </p:cond>
              </p:nextCondLst>
            </p:seq>
            <p:seq concurrent="1" nextAc="seek">
              <p:cTn id="73" restart="whenNotActive" fill="hold" evtFilter="cancelBubble" nodeType="interactiveSeq">
                <p:stCondLst>
                  <p:cond evt="onClick" delay="0">
                    <p:tgtEl>
                      <p:spTgt spid="13"/>
                    </p:tgtEl>
                  </p:cond>
                </p:stCondLst>
                <p:endSync evt="end" delay="0">
                  <p:rtn val="all"/>
                </p:endSync>
                <p:childTnLst>
                  <p:par>
                    <p:cTn id="74" fill="hold">
                      <p:stCondLst>
                        <p:cond delay="0"/>
                      </p:stCondLst>
                      <p:childTnLst>
                        <p:par>
                          <p:cTn id="75" fill="hold">
                            <p:stCondLst>
                              <p:cond delay="0"/>
                            </p:stCondLst>
                            <p:childTnLst>
                              <p:par>
                                <p:cTn id="76" presetID="1" presetClass="mediacall" presetSubtype="0" fill="hold" nodeType="clickEffect">
                                  <p:stCondLst>
                                    <p:cond delay="0"/>
                                  </p:stCondLst>
                                  <p:childTnLst>
                                    <p:cmd type="call" cmd="playFrom(0.0)">
                                      <p:cBhvr>
                                        <p:cTn id="77" dur="2040" fill="hold"/>
                                        <p:tgtEl>
                                          <p:spTgt spid="42"/>
                                        </p:tgtEl>
                                      </p:cBhvr>
                                    </p:cmd>
                                  </p:childTnLst>
                                </p:cTn>
                              </p:par>
                            </p:childTnLst>
                          </p:cTn>
                        </p:par>
                      </p:childTnLst>
                    </p:cTn>
                  </p:par>
                </p:childTnLst>
              </p:cTn>
              <p:nextCondLst>
                <p:cond evt="onClick" delay="0">
                  <p:tgtEl>
                    <p:spTgt spid="13"/>
                  </p:tgtEl>
                </p:cond>
              </p:nextCondLst>
            </p:seq>
            <p:seq concurrent="1" nextAc="seek">
              <p:cTn id="78" restart="whenNotActive" fill="hold" evtFilter="cancelBubble" nodeType="interactiveSeq">
                <p:stCondLst>
                  <p:cond evt="onClick" delay="0">
                    <p:tgtEl>
                      <p:spTgt spid="16"/>
                    </p:tgtEl>
                  </p:cond>
                </p:stCondLst>
                <p:endSync evt="end" delay="0">
                  <p:rtn val="all"/>
                </p:endSync>
                <p:childTnLst>
                  <p:par>
                    <p:cTn id="79" fill="hold">
                      <p:stCondLst>
                        <p:cond delay="0"/>
                      </p:stCondLst>
                      <p:childTnLst>
                        <p:par>
                          <p:cTn id="80" fill="hold">
                            <p:stCondLst>
                              <p:cond delay="0"/>
                            </p:stCondLst>
                            <p:childTnLst>
                              <p:par>
                                <p:cTn id="81" presetID="1" presetClass="mediacall" presetSubtype="0" fill="hold" nodeType="clickEffect">
                                  <p:stCondLst>
                                    <p:cond delay="0"/>
                                  </p:stCondLst>
                                  <p:childTnLst>
                                    <p:cmd type="call" cmd="playFrom(0.0)">
                                      <p:cBhvr>
                                        <p:cTn id="82" dur="1104" fill="hold"/>
                                        <p:tgtEl>
                                          <p:spTgt spid="40"/>
                                        </p:tgtEl>
                                      </p:cBhvr>
                                    </p:cmd>
                                  </p:childTnLst>
                                </p:cTn>
                              </p:par>
                            </p:childTnLst>
                          </p:cTn>
                        </p:par>
                      </p:childTnLst>
                    </p:cTn>
                  </p:par>
                </p:childTnLst>
              </p:cTn>
              <p:nextCondLst>
                <p:cond evt="onClick" delay="0">
                  <p:tgtEl>
                    <p:spTgt spid="16"/>
                  </p:tgtEl>
                </p:cond>
              </p:nextCondLst>
            </p:seq>
            <p:seq concurrent="1" nextAc="seek">
              <p:cTn id="83" restart="whenNotActive" fill="hold" evtFilter="cancelBubble" nodeType="interactiveSeq">
                <p:stCondLst>
                  <p:cond evt="onClick" delay="0">
                    <p:tgtEl>
                      <p:spTgt spid="18"/>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1248" fill="hold"/>
                                        <p:tgtEl>
                                          <p:spTgt spid="43"/>
                                        </p:tgtEl>
                                      </p:cBhvr>
                                    </p:cmd>
                                  </p:childTnLst>
                                </p:cTn>
                              </p:par>
                            </p:childTnLst>
                          </p:cTn>
                        </p:par>
                      </p:childTnLst>
                    </p:cTn>
                  </p:par>
                </p:childTnLst>
              </p:cTn>
              <p:nextCondLst>
                <p:cond evt="onClick" delay="0">
                  <p:tgtEl>
                    <p:spTgt spid="18"/>
                  </p:tgtEl>
                </p:cond>
              </p:nextCondLst>
            </p:seq>
          </p:childTnLst>
        </p:cTn>
      </p:par>
    </p:tnLst>
    <p:bldLst>
      <p:bldP spid="33" grpId="0" animBg="1"/>
      <p:bldP spid="31" grpId="0" animBg="1"/>
      <p:bldP spid="15" grpId="0" animBg="1"/>
      <p:bldP spid="10" grpId="0" animBg="1"/>
      <p:bldP spid="2" grpId="0" animBg="1"/>
      <p:bldP spid="20" grpId="0" animBg="1"/>
      <p:bldP spid="22" grpId="0" animBg="1"/>
      <p:bldP spid="23"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D62AA-7C9E-4D63-A5D8-80745E49E553}"/>
              </a:ext>
            </a:extLst>
          </p:cNvPr>
          <p:cNvSpPr txBox="1">
            <a:spLocks/>
          </p:cNvSpPr>
          <p:nvPr/>
        </p:nvSpPr>
        <p:spPr>
          <a:xfrm>
            <a:off x="252818" y="260049"/>
            <a:ext cx="3944027" cy="840857"/>
          </a:xfrm>
          <a:prstGeom prst="roundRect">
            <a:avLst>
              <a:gd name="adj" fmla="val 9641"/>
            </a:avLst>
          </a:prstGeom>
          <a:solidFill>
            <a:srgbClr val="00743A"/>
          </a:solidFill>
          <a:ln w="57150">
            <a:solidFill>
              <a:srgbClr val="CFE09B"/>
            </a:solid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Let’s </a:t>
            </a:r>
            <a:r>
              <a:rPr lang="en-US" dirty="0" err="1">
                <a:solidFill>
                  <a:schemeClr val="bg1"/>
                </a:solidFill>
              </a:rPr>
              <a:t>Practise</a:t>
            </a:r>
            <a:r>
              <a:rPr lang="en-US" dirty="0">
                <a:solidFill>
                  <a:schemeClr val="bg1"/>
                </a:solidFill>
              </a:rPr>
              <a:t>!</a:t>
            </a:r>
            <a:endParaRPr lang="en-GB" dirty="0">
              <a:solidFill>
                <a:schemeClr val="bg1"/>
              </a:solidFill>
            </a:endParaRPr>
          </a:p>
        </p:txBody>
      </p:sp>
      <p:sp>
        <p:nvSpPr>
          <p:cNvPr id="20" name="TextBox 19">
            <a:extLst>
              <a:ext uri="{FF2B5EF4-FFF2-40B4-BE49-F238E27FC236}">
                <a16:creationId xmlns:a16="http://schemas.microsoft.com/office/drawing/2014/main" id="{DDA85CB0-E7C4-AC38-22DD-4DBD243E3F4D}"/>
              </a:ext>
            </a:extLst>
          </p:cNvPr>
          <p:cNvSpPr txBox="1"/>
          <p:nvPr/>
        </p:nvSpPr>
        <p:spPr>
          <a:xfrm>
            <a:off x="1644258" y="3369525"/>
            <a:ext cx="1692812" cy="518722"/>
          </a:xfrm>
          <a:prstGeom prst="roundRect">
            <a:avLst/>
          </a:prstGeom>
          <a:solidFill>
            <a:schemeClr val="bg1"/>
          </a:solidFill>
          <a:ln w="38100">
            <a:solidFill>
              <a:srgbClr val="86BE34"/>
            </a:solidFill>
          </a:ln>
        </p:spPr>
        <p:txBody>
          <a:bodyPr wrap="square" lIns="108000" tIns="108000" rIns="108000" bIns="108000" rtlCol="0" anchor="ctr">
            <a:noAutofit/>
          </a:bodyPr>
          <a:lstStyle/>
          <a:p>
            <a:pPr algn="ctr" rtl="0"/>
            <a:r>
              <a:rPr lang="en-ZA" sz="1700" b="1" i="0" u="none" strike="noStrike" dirty="0">
                <a:solidFill>
                  <a:schemeClr val="bg2">
                    <a:lumMod val="10000"/>
                  </a:schemeClr>
                </a:solidFill>
                <a:effectLst/>
                <a:latin typeface="Twinkl" panose="02000000000000000000" pitchFamily="2" charset="77"/>
              </a:rPr>
              <a:t>skateboarding</a:t>
            </a:r>
            <a:endParaRPr lang="en-ZA" sz="1700" b="1" dirty="0">
              <a:solidFill>
                <a:schemeClr val="bg2">
                  <a:lumMod val="10000"/>
                </a:schemeClr>
              </a:solidFill>
              <a:effectLst/>
              <a:latin typeface="Twinkl" panose="02000000000000000000" pitchFamily="2" charset="77"/>
            </a:endParaRPr>
          </a:p>
        </p:txBody>
      </p:sp>
      <p:sp>
        <p:nvSpPr>
          <p:cNvPr id="22" name="TextBox 21">
            <a:extLst>
              <a:ext uri="{FF2B5EF4-FFF2-40B4-BE49-F238E27FC236}">
                <a16:creationId xmlns:a16="http://schemas.microsoft.com/office/drawing/2014/main" id="{F73660AA-29D0-6E23-106F-F8006BC6D621}"/>
              </a:ext>
            </a:extLst>
          </p:cNvPr>
          <p:cNvSpPr txBox="1"/>
          <p:nvPr/>
        </p:nvSpPr>
        <p:spPr>
          <a:xfrm>
            <a:off x="1644258" y="6135996"/>
            <a:ext cx="1692812" cy="518722"/>
          </a:xfrm>
          <a:prstGeom prst="roundRect">
            <a:avLst/>
          </a:prstGeom>
          <a:solidFill>
            <a:schemeClr val="bg1"/>
          </a:solidFill>
          <a:ln w="38100">
            <a:solidFill>
              <a:srgbClr val="86BE34"/>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badminton</a:t>
            </a:r>
            <a:endParaRPr lang="en-ZA" sz="2000" b="1" dirty="0">
              <a:solidFill>
                <a:schemeClr val="bg2">
                  <a:lumMod val="10000"/>
                </a:schemeClr>
              </a:solidFill>
              <a:effectLst/>
              <a:latin typeface="Twinkl" panose="02000000000000000000" pitchFamily="2" charset="77"/>
            </a:endParaRPr>
          </a:p>
        </p:txBody>
      </p:sp>
      <p:sp>
        <p:nvSpPr>
          <p:cNvPr id="23" name="TextBox 22">
            <a:extLst>
              <a:ext uri="{FF2B5EF4-FFF2-40B4-BE49-F238E27FC236}">
                <a16:creationId xmlns:a16="http://schemas.microsoft.com/office/drawing/2014/main" id="{F6D29227-AE49-AF3B-E851-76D5F07BFB41}"/>
              </a:ext>
            </a:extLst>
          </p:cNvPr>
          <p:cNvSpPr txBox="1"/>
          <p:nvPr/>
        </p:nvSpPr>
        <p:spPr>
          <a:xfrm>
            <a:off x="6517088" y="3369525"/>
            <a:ext cx="1692812" cy="518722"/>
          </a:xfrm>
          <a:prstGeom prst="roundRect">
            <a:avLst/>
          </a:prstGeom>
          <a:solidFill>
            <a:schemeClr val="bg1"/>
          </a:solidFill>
          <a:ln w="38100">
            <a:solidFill>
              <a:srgbClr val="86BE34"/>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tennis</a:t>
            </a:r>
            <a:endParaRPr lang="en-ZA" sz="2000" b="1" dirty="0">
              <a:solidFill>
                <a:schemeClr val="bg2">
                  <a:lumMod val="10000"/>
                </a:schemeClr>
              </a:solidFill>
              <a:effectLst/>
              <a:latin typeface="Twinkl" panose="02000000000000000000" pitchFamily="2" charset="77"/>
            </a:endParaRPr>
          </a:p>
        </p:txBody>
      </p:sp>
      <p:sp>
        <p:nvSpPr>
          <p:cNvPr id="24" name="TextBox 23">
            <a:extLst>
              <a:ext uri="{FF2B5EF4-FFF2-40B4-BE49-F238E27FC236}">
                <a16:creationId xmlns:a16="http://schemas.microsoft.com/office/drawing/2014/main" id="{3FF0044C-C952-F6CC-426F-FD9D8F8D924A}"/>
              </a:ext>
            </a:extLst>
          </p:cNvPr>
          <p:cNvSpPr txBox="1"/>
          <p:nvPr/>
        </p:nvSpPr>
        <p:spPr>
          <a:xfrm>
            <a:off x="6517088" y="6135996"/>
            <a:ext cx="1692812" cy="518722"/>
          </a:xfrm>
          <a:prstGeom prst="roundRect">
            <a:avLst/>
          </a:prstGeom>
          <a:solidFill>
            <a:schemeClr val="bg1"/>
          </a:solidFill>
          <a:ln w="38100">
            <a:solidFill>
              <a:srgbClr val="86BE34"/>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table tennis</a:t>
            </a:r>
            <a:endParaRPr lang="en-ZA" sz="2000" b="1" dirty="0">
              <a:solidFill>
                <a:schemeClr val="bg2">
                  <a:lumMod val="10000"/>
                </a:schemeClr>
              </a:solidFill>
              <a:effectLst/>
              <a:latin typeface="Twinkl" panose="02000000000000000000" pitchFamily="2" charset="77"/>
            </a:endParaRPr>
          </a:p>
        </p:txBody>
      </p:sp>
      <p:sp>
        <p:nvSpPr>
          <p:cNvPr id="3" name="Rounded Rectangle 2">
            <a:extLst>
              <a:ext uri="{FF2B5EF4-FFF2-40B4-BE49-F238E27FC236}">
                <a16:creationId xmlns:a16="http://schemas.microsoft.com/office/drawing/2014/main" id="{AB6E514C-45A3-9216-E97D-456120A11EF5}"/>
              </a:ext>
            </a:extLst>
          </p:cNvPr>
          <p:cNvSpPr/>
          <p:nvPr/>
        </p:nvSpPr>
        <p:spPr>
          <a:xfrm>
            <a:off x="968544" y="1377498"/>
            <a:ext cx="2368526" cy="1908897"/>
          </a:xfrm>
          <a:prstGeom prst="roundRect">
            <a:avLst>
              <a:gd name="adj" fmla="val 519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19B55B8C-5939-ADA6-11CC-9F83D3ACE025}"/>
              </a:ext>
            </a:extLst>
          </p:cNvPr>
          <p:cNvSpPr/>
          <p:nvPr/>
        </p:nvSpPr>
        <p:spPr>
          <a:xfrm>
            <a:off x="968544" y="4143969"/>
            <a:ext cx="2368526" cy="1908897"/>
          </a:xfrm>
          <a:prstGeom prst="roundRect">
            <a:avLst>
              <a:gd name="adj" fmla="val 519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594E7FB0-1A57-2173-3B44-6C1E55A9083B}"/>
              </a:ext>
            </a:extLst>
          </p:cNvPr>
          <p:cNvSpPr/>
          <p:nvPr/>
        </p:nvSpPr>
        <p:spPr>
          <a:xfrm>
            <a:off x="5839027" y="1377498"/>
            <a:ext cx="2370873" cy="1908897"/>
          </a:xfrm>
          <a:prstGeom prst="roundRect">
            <a:avLst>
              <a:gd name="adj" fmla="val 519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937B3CF4-0EDA-64F7-4DE8-48B8E9417DEC}"/>
              </a:ext>
            </a:extLst>
          </p:cNvPr>
          <p:cNvSpPr/>
          <p:nvPr/>
        </p:nvSpPr>
        <p:spPr>
          <a:xfrm>
            <a:off x="5839027" y="4143969"/>
            <a:ext cx="2370873" cy="1908897"/>
          </a:xfrm>
          <a:prstGeom prst="roundRect">
            <a:avLst>
              <a:gd name="adj" fmla="val 519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artoon of two women playing ping pong&#10;&#10;AI-generated content may be incorrect.">
            <a:extLst>
              <a:ext uri="{FF2B5EF4-FFF2-40B4-BE49-F238E27FC236}">
                <a16:creationId xmlns:a16="http://schemas.microsoft.com/office/drawing/2014/main" id="{F13CBF10-6238-BC16-FB48-9CE73884DCFE}"/>
              </a:ext>
            </a:extLst>
          </p:cNvPr>
          <p:cNvPicPr>
            <a:picLocks noChangeAspect="1"/>
          </p:cNvPicPr>
          <p:nvPr/>
        </p:nvPicPr>
        <p:blipFill>
          <a:blip r:embed="rId10" cstate="print">
            <a:extLst>
              <a:ext uri="{28A0092B-C50C-407E-A947-70E740481C1C}">
                <a14:useLocalDpi xmlns:a14="http://schemas.microsoft.com/office/drawing/2010/main" val="0"/>
              </a:ext>
            </a:extLst>
          </a:blip>
          <a:srcRect t="-1" b="3080"/>
          <a:stretch/>
        </p:blipFill>
        <p:spPr>
          <a:xfrm>
            <a:off x="5906281" y="4445280"/>
            <a:ext cx="2236363" cy="1607586"/>
          </a:xfrm>
          <a:prstGeom prst="rect">
            <a:avLst/>
          </a:prstGeom>
        </p:spPr>
      </p:pic>
      <p:pic>
        <p:nvPicPr>
          <p:cNvPr id="12" name="Picture 11" descr="A cartoon of a child in a wheelchair holding a tennis racket&#10;&#10;AI-generated content may be incorrect.">
            <a:extLst>
              <a:ext uri="{FF2B5EF4-FFF2-40B4-BE49-F238E27FC236}">
                <a16:creationId xmlns:a16="http://schemas.microsoft.com/office/drawing/2014/main" id="{D1EA22B4-BB76-42D8-DBB4-17691C2DC40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950928" y="1451753"/>
            <a:ext cx="2147068" cy="1771956"/>
          </a:xfrm>
          <a:prstGeom prst="rect">
            <a:avLst/>
          </a:prstGeom>
        </p:spPr>
      </p:pic>
      <p:pic>
        <p:nvPicPr>
          <p:cNvPr id="17" name="Picture 16" descr="A cartoon of a child sitting on a skateboard&#10;&#10;AI-generated content may be incorrect.">
            <a:extLst>
              <a:ext uri="{FF2B5EF4-FFF2-40B4-BE49-F238E27FC236}">
                <a16:creationId xmlns:a16="http://schemas.microsoft.com/office/drawing/2014/main" id="{EA4A4D86-81BB-5EC4-B27A-937F9095B2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62349" y="1391924"/>
            <a:ext cx="1777004" cy="1894471"/>
          </a:xfrm>
          <a:prstGeom prst="rect">
            <a:avLst/>
          </a:prstGeom>
        </p:spPr>
      </p:pic>
      <p:pic>
        <p:nvPicPr>
          <p:cNvPr id="38" name="Picture 37" descr="A cartoon of a child and child playing badminton&#10;&#10;AI-generated content may be incorrect.">
            <a:extLst>
              <a:ext uri="{FF2B5EF4-FFF2-40B4-BE49-F238E27FC236}">
                <a16:creationId xmlns:a16="http://schemas.microsoft.com/office/drawing/2014/main" id="{1B3F30FC-B498-07FC-470F-87FB756BCA0C}"/>
              </a:ext>
            </a:extLst>
          </p:cNvPr>
          <p:cNvPicPr>
            <a:picLocks noChangeAspect="1"/>
          </p:cNvPicPr>
          <p:nvPr/>
        </p:nvPicPr>
        <p:blipFill>
          <a:blip r:embed="rId13" cstate="print">
            <a:extLst>
              <a:ext uri="{28A0092B-C50C-407E-A947-70E740481C1C}">
                <a14:useLocalDpi xmlns:a14="http://schemas.microsoft.com/office/drawing/2010/main" val="0"/>
              </a:ext>
            </a:extLst>
          </a:blip>
          <a:srcRect l="843" r="2407"/>
          <a:stretch/>
        </p:blipFill>
        <p:spPr>
          <a:xfrm>
            <a:off x="968543" y="4345354"/>
            <a:ext cx="2368525" cy="1627596"/>
          </a:xfrm>
          <a:prstGeom prst="rect">
            <a:avLst/>
          </a:prstGeom>
        </p:spPr>
      </p:pic>
      <p:sp>
        <p:nvSpPr>
          <p:cNvPr id="40" name="Oval 39">
            <a:extLst>
              <a:ext uri="{FF2B5EF4-FFF2-40B4-BE49-F238E27FC236}">
                <a16:creationId xmlns:a16="http://schemas.microsoft.com/office/drawing/2014/main" id="{B9556A04-A43D-4B62-18FF-33A6F5642438}"/>
              </a:ext>
            </a:extLst>
          </p:cNvPr>
          <p:cNvSpPr/>
          <p:nvPr/>
        </p:nvSpPr>
        <p:spPr>
          <a:xfrm>
            <a:off x="5839027" y="6101552"/>
            <a:ext cx="587610" cy="58761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04B26B94-64ED-D495-3A58-49A80417BE01}"/>
              </a:ext>
            </a:extLst>
          </p:cNvPr>
          <p:cNvSpPr/>
          <p:nvPr/>
        </p:nvSpPr>
        <p:spPr>
          <a:xfrm>
            <a:off x="5839027" y="3333953"/>
            <a:ext cx="587610" cy="58761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2FF55621-F563-533D-695A-778816573AE9}"/>
              </a:ext>
            </a:extLst>
          </p:cNvPr>
          <p:cNvSpPr/>
          <p:nvPr/>
        </p:nvSpPr>
        <p:spPr>
          <a:xfrm>
            <a:off x="968544" y="6101552"/>
            <a:ext cx="587610" cy="58761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6CBF2123-E905-619D-1C3F-1FCA3E314375}"/>
              </a:ext>
            </a:extLst>
          </p:cNvPr>
          <p:cNvSpPr/>
          <p:nvPr/>
        </p:nvSpPr>
        <p:spPr>
          <a:xfrm>
            <a:off x="968544" y="3335081"/>
            <a:ext cx="587610" cy="587610"/>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a:extLst>
              <a:ext uri="{FF2B5EF4-FFF2-40B4-BE49-F238E27FC236}">
                <a16:creationId xmlns:a16="http://schemas.microsoft.com/office/drawing/2014/main" id="{46817A04-C846-BD1D-4B38-044C15C70D4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1002988" y="3369525"/>
            <a:ext cx="518722" cy="518722"/>
          </a:xfrm>
          <a:prstGeom prst="rect">
            <a:avLst/>
          </a:prstGeom>
        </p:spPr>
      </p:pic>
      <p:pic>
        <p:nvPicPr>
          <p:cNvPr id="45" name="Graphic 44">
            <a:extLst>
              <a:ext uri="{FF2B5EF4-FFF2-40B4-BE49-F238E27FC236}">
                <a16:creationId xmlns:a16="http://schemas.microsoft.com/office/drawing/2014/main" id="{490545E9-E4A6-F258-8F0C-5F21A55D4A5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5875818" y="3369525"/>
            <a:ext cx="518722" cy="518722"/>
          </a:xfrm>
          <a:prstGeom prst="rect">
            <a:avLst/>
          </a:prstGeom>
        </p:spPr>
      </p:pic>
      <p:pic>
        <p:nvPicPr>
          <p:cNvPr id="46" name="Graphic 45">
            <a:extLst>
              <a:ext uri="{FF2B5EF4-FFF2-40B4-BE49-F238E27FC236}">
                <a16:creationId xmlns:a16="http://schemas.microsoft.com/office/drawing/2014/main" id="{1BB1E4BA-1CDB-A094-9F4B-966F20D9745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1002988" y="6135996"/>
            <a:ext cx="518722" cy="518722"/>
          </a:xfrm>
          <a:prstGeom prst="rect">
            <a:avLst/>
          </a:prstGeom>
        </p:spPr>
      </p:pic>
      <p:pic>
        <p:nvPicPr>
          <p:cNvPr id="47" name="Graphic 46">
            <a:extLst>
              <a:ext uri="{FF2B5EF4-FFF2-40B4-BE49-F238E27FC236}">
                <a16:creationId xmlns:a16="http://schemas.microsoft.com/office/drawing/2014/main" id="{0BEFA47D-D733-D866-5030-1CCADCA04D7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5875818" y="6135996"/>
            <a:ext cx="518722" cy="518722"/>
          </a:xfrm>
          <a:prstGeom prst="rect">
            <a:avLst/>
          </a:prstGeom>
        </p:spPr>
      </p:pic>
      <p:pic>
        <p:nvPicPr>
          <p:cNvPr id="48" name="badminton">
            <a:hlinkClick r:id="" action="ppaction://media"/>
            <a:extLst>
              <a:ext uri="{FF2B5EF4-FFF2-40B4-BE49-F238E27FC236}">
                <a16:creationId xmlns:a16="http://schemas.microsoft.com/office/drawing/2014/main" id="{FAE8DA8A-80F9-980D-14E8-A8E00D7B256A}"/>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909637" y="-1587"/>
            <a:ext cx="812800" cy="812800"/>
          </a:xfrm>
          <a:prstGeom prst="rect">
            <a:avLst/>
          </a:prstGeom>
        </p:spPr>
      </p:pic>
      <p:pic>
        <p:nvPicPr>
          <p:cNvPr id="49" name="skateboarding">
            <a:hlinkClick r:id="" action="ppaction://media"/>
            <a:extLst>
              <a:ext uri="{FF2B5EF4-FFF2-40B4-BE49-F238E27FC236}">
                <a16:creationId xmlns:a16="http://schemas.microsoft.com/office/drawing/2014/main" id="{C665597E-E232-64E3-17EC-EBA22FBE5B1A}"/>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909637" y="1940562"/>
            <a:ext cx="812800" cy="812800"/>
          </a:xfrm>
          <a:prstGeom prst="rect">
            <a:avLst/>
          </a:prstGeom>
        </p:spPr>
      </p:pic>
      <p:pic>
        <p:nvPicPr>
          <p:cNvPr id="50" name="table tennis">
            <a:hlinkClick r:id="" action="ppaction://media"/>
            <a:extLst>
              <a:ext uri="{FF2B5EF4-FFF2-40B4-BE49-F238E27FC236}">
                <a16:creationId xmlns:a16="http://schemas.microsoft.com/office/drawing/2014/main" id="{3C19B153-D1D9-AA1A-1A2E-38F0E42B4E34}"/>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909637" y="1259666"/>
            <a:ext cx="812800" cy="812800"/>
          </a:xfrm>
          <a:prstGeom prst="rect">
            <a:avLst/>
          </a:prstGeom>
        </p:spPr>
      </p:pic>
      <p:pic>
        <p:nvPicPr>
          <p:cNvPr id="51" name="tennis">
            <a:hlinkClick r:id="" action="ppaction://media"/>
            <a:extLst>
              <a:ext uri="{FF2B5EF4-FFF2-40B4-BE49-F238E27FC236}">
                <a16:creationId xmlns:a16="http://schemas.microsoft.com/office/drawing/2014/main" id="{569FF38E-5098-B56A-5619-CDB616671E02}"/>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909637" y="679309"/>
            <a:ext cx="812800" cy="812800"/>
          </a:xfrm>
          <a:prstGeom prst="rect">
            <a:avLst/>
          </a:prstGeom>
        </p:spPr>
      </p:pic>
      <p:pic>
        <p:nvPicPr>
          <p:cNvPr id="52" name="badminton">
            <a:hlinkClick r:id="" action="ppaction://media"/>
            <a:extLst>
              <a:ext uri="{FF2B5EF4-FFF2-40B4-BE49-F238E27FC236}">
                <a16:creationId xmlns:a16="http://schemas.microsoft.com/office/drawing/2014/main" id="{AD8E5A7B-F80F-D447-B2A2-F13F992ECC70}"/>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909637" y="3275013"/>
            <a:ext cx="812800" cy="812800"/>
          </a:xfrm>
          <a:prstGeom prst="rect">
            <a:avLst/>
          </a:prstGeom>
        </p:spPr>
      </p:pic>
      <p:pic>
        <p:nvPicPr>
          <p:cNvPr id="53" name="skateboarding">
            <a:hlinkClick r:id="" action="ppaction://media"/>
            <a:extLst>
              <a:ext uri="{FF2B5EF4-FFF2-40B4-BE49-F238E27FC236}">
                <a16:creationId xmlns:a16="http://schemas.microsoft.com/office/drawing/2014/main" id="{0BB01278-300C-509D-5201-813863871517}"/>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909637" y="5217162"/>
            <a:ext cx="812800" cy="812800"/>
          </a:xfrm>
          <a:prstGeom prst="rect">
            <a:avLst/>
          </a:prstGeom>
        </p:spPr>
      </p:pic>
      <p:pic>
        <p:nvPicPr>
          <p:cNvPr id="54" name="table tennis">
            <a:hlinkClick r:id="" action="ppaction://media"/>
            <a:extLst>
              <a:ext uri="{FF2B5EF4-FFF2-40B4-BE49-F238E27FC236}">
                <a16:creationId xmlns:a16="http://schemas.microsoft.com/office/drawing/2014/main" id="{FAB04D1B-F98F-886E-2555-2B3C70AC340E}"/>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909637" y="4536266"/>
            <a:ext cx="812800" cy="812800"/>
          </a:xfrm>
          <a:prstGeom prst="rect">
            <a:avLst/>
          </a:prstGeom>
        </p:spPr>
      </p:pic>
      <p:pic>
        <p:nvPicPr>
          <p:cNvPr id="55" name="tennis">
            <a:hlinkClick r:id="" action="ppaction://media"/>
            <a:extLst>
              <a:ext uri="{FF2B5EF4-FFF2-40B4-BE49-F238E27FC236}">
                <a16:creationId xmlns:a16="http://schemas.microsoft.com/office/drawing/2014/main" id="{FC56DB9B-D3FF-E096-AEC0-A4B88E4A87E7}"/>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909637" y="3955909"/>
            <a:ext cx="812800" cy="812800"/>
          </a:xfrm>
          <a:prstGeom prst="rect">
            <a:avLst/>
          </a:prstGeom>
        </p:spPr>
      </p:pic>
      <p:sp>
        <p:nvSpPr>
          <p:cNvPr id="8" name="TextBox 7">
            <a:extLst>
              <a:ext uri="{FF2B5EF4-FFF2-40B4-BE49-F238E27FC236}">
                <a16:creationId xmlns:a16="http://schemas.microsoft.com/office/drawing/2014/main" id="{34D58448-3186-F430-9C85-6CD16249296E}"/>
              </a:ext>
            </a:extLst>
          </p:cNvPr>
          <p:cNvSpPr txBox="1"/>
          <p:nvPr/>
        </p:nvSpPr>
        <p:spPr>
          <a:xfrm>
            <a:off x="4679267" y="260049"/>
            <a:ext cx="3944027" cy="854246"/>
          </a:xfrm>
          <a:prstGeom prst="roundRect">
            <a:avLst/>
          </a:prstGeom>
          <a:solidFill>
            <a:schemeClr val="bg1"/>
          </a:solidFill>
          <a:ln w="38100">
            <a:solidFill>
              <a:srgbClr val="EA4D15"/>
            </a:solidFill>
          </a:ln>
        </p:spPr>
        <p:txBody>
          <a:bodyPr wrap="square" lIns="108000" tIns="108000" rIns="108000" bIns="108000" rtlCol="0">
            <a:spAutoFit/>
          </a:bodyPr>
          <a:lstStyle/>
          <a:p>
            <a:pPr algn="ctr"/>
            <a:r>
              <a:rPr lang="en-ZA" b="1" i="0" dirty="0">
                <a:solidFill>
                  <a:schemeClr val="bg2">
                    <a:lumMod val="10000"/>
                  </a:schemeClr>
                </a:solidFill>
                <a:effectLst/>
              </a:rPr>
              <a:t>Do you remember the name of the sports? Click to check the answer.</a:t>
            </a:r>
            <a:endParaRPr lang="en-ZA" sz="2000" b="1" dirty="0">
              <a:solidFill>
                <a:schemeClr val="bg2">
                  <a:lumMod val="10000"/>
                </a:schemeClr>
              </a:solidFill>
              <a:effectLst/>
            </a:endParaRPr>
          </a:p>
        </p:txBody>
      </p:sp>
    </p:spTree>
    <p:extLst>
      <p:ext uri="{BB962C8B-B14F-4D97-AF65-F5344CB8AC3E}">
        <p14:creationId xmlns:p14="http://schemas.microsoft.com/office/powerpoint/2010/main" val="427947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 presetClass="mediacall" presetSubtype="0" fill="hold" nodeType="withEffect">
                                  <p:stCondLst>
                                    <p:cond delay="0"/>
                                  </p:stCondLst>
                                  <p:childTnLst>
                                    <p:cmd type="call" cmd="playFrom(0.0)">
                                      <p:cBhvr>
                                        <p:cTn id="20" dur="1704" fill="hold"/>
                                        <p:tgtEl>
                                          <p:spTgt spid="49"/>
                                        </p:tgtEl>
                                      </p:cBhvr>
                                    </p:cmd>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 presetClass="mediacall" presetSubtype="0" fill="hold" nodeType="withEffect">
                                  <p:stCondLst>
                                    <p:cond delay="0"/>
                                  </p:stCondLst>
                                  <p:childTnLst>
                                    <p:cmd type="call" cmd="playFrom(0.0)">
                                      <p:cBhvr>
                                        <p:cTn id="33" dur="1032" fill="hold"/>
                                        <p:tgtEl>
                                          <p:spTgt spid="51"/>
                                        </p:tgtEl>
                                      </p:cBhvr>
                                    </p:cmd>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 presetClass="mediacall" presetSubtype="0" fill="hold" nodeType="withEffect">
                                  <p:stCondLst>
                                    <p:cond delay="0"/>
                                  </p:stCondLst>
                                  <p:childTnLst>
                                    <p:cmd type="call" cmd="playFrom(0.0)">
                                      <p:cBhvr>
                                        <p:cTn id="46" dur="1464" fill="hold"/>
                                        <p:tgtEl>
                                          <p:spTgt spid="48"/>
                                        </p:tgtEl>
                                      </p:cBhvr>
                                    </p:cmd>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1" presetClass="mediacall" presetSubtype="0" fill="hold" nodeType="withEffect">
                                  <p:stCondLst>
                                    <p:cond delay="0"/>
                                  </p:stCondLst>
                                  <p:childTnLst>
                                    <p:cmd type="call" cmd="playFrom(0.0)">
                                      <p:cBhvr>
                                        <p:cTn id="59" dur="2040" fill="hold"/>
                                        <p:tgtEl>
                                          <p:spTgt spid="5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0" fill="hold" display="0">
                  <p:stCondLst>
                    <p:cond delay="indefinite"/>
                  </p:stCondLst>
                  <p:endCondLst>
                    <p:cond evt="onStopAudio" delay="0">
                      <p:tgtEl>
                        <p:sldTgt/>
                      </p:tgtEl>
                    </p:cond>
                  </p:endCondLst>
                </p:cTn>
                <p:tgtEl>
                  <p:spTgt spid="48"/>
                </p:tgtEl>
              </p:cMediaNode>
            </p:audio>
            <p:audio>
              <p:cMediaNode vol="80000">
                <p:cTn id="61" fill="hold" display="0">
                  <p:stCondLst>
                    <p:cond delay="indefinite"/>
                  </p:stCondLst>
                  <p:endCondLst>
                    <p:cond evt="onStopAudio" delay="0">
                      <p:tgtEl>
                        <p:sldTgt/>
                      </p:tgtEl>
                    </p:cond>
                  </p:endCondLst>
                </p:cTn>
                <p:tgtEl>
                  <p:spTgt spid="49"/>
                </p:tgtEl>
              </p:cMediaNode>
            </p:audio>
            <p:audio>
              <p:cMediaNode vol="80000">
                <p:cTn id="62" fill="hold" display="0">
                  <p:stCondLst>
                    <p:cond delay="indefinite"/>
                  </p:stCondLst>
                  <p:endCondLst>
                    <p:cond evt="onStopAudio" delay="0">
                      <p:tgtEl>
                        <p:sldTgt/>
                      </p:tgtEl>
                    </p:cond>
                  </p:endCondLst>
                </p:cTn>
                <p:tgtEl>
                  <p:spTgt spid="50"/>
                </p:tgtEl>
              </p:cMediaNode>
            </p:audio>
            <p:audio>
              <p:cMediaNode vol="80000">
                <p:cTn id="63" fill="hold" display="0">
                  <p:stCondLst>
                    <p:cond delay="indefinite"/>
                  </p:stCondLst>
                  <p:endCondLst>
                    <p:cond evt="onStopAudio" delay="0">
                      <p:tgtEl>
                        <p:sldTgt/>
                      </p:tgtEl>
                    </p:cond>
                  </p:endCondLst>
                </p:cTn>
                <p:tgtEl>
                  <p:spTgt spid="51"/>
                </p:tgtEl>
              </p:cMediaNode>
            </p:audio>
            <p:audio>
              <p:cMediaNode vol="80000">
                <p:cTn id="64" fill="hold" display="0">
                  <p:stCondLst>
                    <p:cond delay="indefinite"/>
                  </p:stCondLst>
                  <p:endCondLst>
                    <p:cond evt="onStopAudio" delay="0">
                      <p:tgtEl>
                        <p:sldTgt/>
                      </p:tgtEl>
                    </p:cond>
                  </p:endCondLst>
                </p:cTn>
                <p:tgtEl>
                  <p:spTgt spid="52"/>
                </p:tgtEl>
              </p:cMediaNode>
            </p:audio>
            <p:audio>
              <p:cMediaNode vol="80000">
                <p:cTn id="65" fill="hold" display="0">
                  <p:stCondLst>
                    <p:cond delay="indefinite"/>
                  </p:stCondLst>
                  <p:endCondLst>
                    <p:cond evt="onStopAudio" delay="0">
                      <p:tgtEl>
                        <p:sldTgt/>
                      </p:tgtEl>
                    </p:cond>
                  </p:endCondLst>
                </p:cTn>
                <p:tgtEl>
                  <p:spTgt spid="53"/>
                </p:tgtEl>
              </p:cMediaNode>
            </p:audio>
            <p:audio>
              <p:cMediaNode vol="80000">
                <p:cTn id="66" fill="hold" display="0">
                  <p:stCondLst>
                    <p:cond delay="indefinite"/>
                  </p:stCondLst>
                  <p:endCondLst>
                    <p:cond evt="onStopAudio" delay="0">
                      <p:tgtEl>
                        <p:sldTgt/>
                      </p:tgtEl>
                    </p:cond>
                  </p:endCondLst>
                </p:cTn>
                <p:tgtEl>
                  <p:spTgt spid="54"/>
                </p:tgtEl>
              </p:cMediaNode>
            </p:audio>
            <p:audio>
              <p:cMediaNode vol="80000">
                <p:cTn id="67" fill="hold" display="0">
                  <p:stCondLst>
                    <p:cond delay="indefinite"/>
                  </p:stCondLst>
                  <p:endCondLst>
                    <p:cond evt="onStopAudio" delay="0">
                      <p:tgtEl>
                        <p:sldTgt/>
                      </p:tgtEl>
                    </p:cond>
                  </p:endCondLst>
                </p:cTn>
                <p:tgtEl>
                  <p:spTgt spid="55"/>
                </p:tgtEl>
              </p:cMediaNode>
            </p:audio>
            <p:seq concurrent="1" nextAc="seek">
              <p:cTn id="68" restart="whenNotActive" fill="hold" evtFilter="cancelBubble" nodeType="interactiveSeq">
                <p:stCondLst>
                  <p:cond evt="onClick" delay="0">
                    <p:tgtEl>
                      <p:spTgt spid="44"/>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1704" fill="hold"/>
                                        <p:tgtEl>
                                          <p:spTgt spid="53"/>
                                        </p:tgtEl>
                                      </p:cBhvr>
                                    </p:cmd>
                                  </p:childTnLst>
                                </p:cTn>
                              </p:par>
                            </p:childTnLst>
                          </p:cTn>
                        </p:par>
                      </p:childTnLst>
                    </p:cTn>
                  </p:par>
                </p:childTnLst>
              </p:cTn>
              <p:nextCondLst>
                <p:cond evt="onClick" delay="0">
                  <p:tgtEl>
                    <p:spTgt spid="44"/>
                  </p:tgtEl>
                </p:cond>
              </p:nextCondLst>
            </p:seq>
            <p:seq concurrent="1" nextAc="seek">
              <p:cTn id="73" restart="whenNotActive" fill="hold" evtFilter="cancelBubble" nodeType="interactiveSeq">
                <p:stCondLst>
                  <p:cond evt="onClick" delay="0">
                    <p:tgtEl>
                      <p:spTgt spid="45"/>
                    </p:tgtEl>
                  </p:cond>
                </p:stCondLst>
                <p:endSync evt="end" delay="0">
                  <p:rtn val="all"/>
                </p:endSync>
                <p:childTnLst>
                  <p:par>
                    <p:cTn id="74" fill="hold">
                      <p:stCondLst>
                        <p:cond delay="0"/>
                      </p:stCondLst>
                      <p:childTnLst>
                        <p:par>
                          <p:cTn id="75" fill="hold">
                            <p:stCondLst>
                              <p:cond delay="0"/>
                            </p:stCondLst>
                            <p:childTnLst>
                              <p:par>
                                <p:cTn id="76" presetID="1" presetClass="mediacall" presetSubtype="0" fill="hold" nodeType="clickEffect">
                                  <p:stCondLst>
                                    <p:cond delay="0"/>
                                  </p:stCondLst>
                                  <p:childTnLst>
                                    <p:cmd type="call" cmd="playFrom(0.0)">
                                      <p:cBhvr>
                                        <p:cTn id="77" dur="1032" fill="hold"/>
                                        <p:tgtEl>
                                          <p:spTgt spid="55"/>
                                        </p:tgtEl>
                                      </p:cBhvr>
                                    </p:cmd>
                                  </p:childTnLst>
                                </p:cTn>
                              </p:par>
                            </p:childTnLst>
                          </p:cTn>
                        </p:par>
                      </p:childTnLst>
                    </p:cTn>
                  </p:par>
                </p:childTnLst>
              </p:cTn>
              <p:nextCondLst>
                <p:cond evt="onClick" delay="0">
                  <p:tgtEl>
                    <p:spTgt spid="45"/>
                  </p:tgtEl>
                </p:cond>
              </p:nextCondLst>
            </p:seq>
            <p:seq concurrent="1" nextAc="seek">
              <p:cTn id="78" restart="whenNotActive" fill="hold" evtFilter="cancelBubble" nodeType="interactiveSeq">
                <p:stCondLst>
                  <p:cond evt="onClick" delay="0">
                    <p:tgtEl>
                      <p:spTgt spid="46"/>
                    </p:tgtEl>
                  </p:cond>
                </p:stCondLst>
                <p:endSync evt="end" delay="0">
                  <p:rtn val="all"/>
                </p:endSync>
                <p:childTnLst>
                  <p:par>
                    <p:cTn id="79" fill="hold">
                      <p:stCondLst>
                        <p:cond delay="0"/>
                      </p:stCondLst>
                      <p:childTnLst>
                        <p:par>
                          <p:cTn id="80" fill="hold">
                            <p:stCondLst>
                              <p:cond delay="0"/>
                            </p:stCondLst>
                            <p:childTnLst>
                              <p:par>
                                <p:cTn id="81" presetID="1" presetClass="mediacall" presetSubtype="0" fill="hold" nodeType="clickEffect">
                                  <p:stCondLst>
                                    <p:cond delay="0"/>
                                  </p:stCondLst>
                                  <p:childTnLst>
                                    <p:cmd type="call" cmd="playFrom(0.0)">
                                      <p:cBhvr>
                                        <p:cTn id="82" dur="1464" fill="hold"/>
                                        <p:tgtEl>
                                          <p:spTgt spid="52"/>
                                        </p:tgtEl>
                                      </p:cBhvr>
                                    </p:cmd>
                                  </p:childTnLst>
                                </p:cTn>
                              </p:par>
                            </p:childTnLst>
                          </p:cTn>
                        </p:par>
                      </p:childTnLst>
                    </p:cTn>
                  </p:par>
                </p:childTnLst>
              </p:cTn>
              <p:nextCondLst>
                <p:cond evt="onClick" delay="0">
                  <p:tgtEl>
                    <p:spTgt spid="46"/>
                  </p:tgtEl>
                </p:cond>
              </p:nextCondLst>
            </p:seq>
            <p:seq concurrent="1" nextAc="seek">
              <p:cTn id="83" restart="whenNotActive" fill="hold" evtFilter="cancelBubble" nodeType="interactiveSeq">
                <p:stCondLst>
                  <p:cond evt="onClick" delay="0">
                    <p:tgtEl>
                      <p:spTgt spid="47"/>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2040" fill="hold"/>
                                        <p:tgtEl>
                                          <p:spTgt spid="54"/>
                                        </p:tgtEl>
                                      </p:cBhvr>
                                    </p:cmd>
                                  </p:childTnLst>
                                </p:cTn>
                              </p:par>
                            </p:childTnLst>
                          </p:cTn>
                        </p:par>
                      </p:childTnLst>
                    </p:cTn>
                  </p:par>
                </p:childTnLst>
              </p:cTn>
              <p:nextCondLst>
                <p:cond evt="onClick" delay="0">
                  <p:tgtEl>
                    <p:spTgt spid="47"/>
                  </p:tgtEl>
                </p:cond>
              </p:nextCondLst>
            </p:seq>
          </p:childTnLst>
        </p:cTn>
      </p:par>
    </p:tnLst>
    <p:bldLst>
      <p:bldP spid="2" grpId="0" animBg="1"/>
      <p:bldP spid="20" grpId="0" animBg="1"/>
      <p:bldP spid="22" grpId="0" animBg="1"/>
      <p:bldP spid="23" grpId="0" animBg="1"/>
      <p:bldP spid="24" grpId="0" animBg="1"/>
      <p:bldP spid="40" grpId="0" animBg="1"/>
      <p:bldP spid="41" grpId="0" animBg="1"/>
      <p:bldP spid="42" grpId="0" animBg="1"/>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BF6EB-2A44-7A8E-C750-A6A9D4471554}"/>
            </a:ext>
          </a:extLst>
        </p:cNvPr>
        <p:cNvGrpSpPr/>
        <p:nvPr/>
      </p:nvGrpSpPr>
      <p:grpSpPr>
        <a:xfrm>
          <a:off x="0" y="0"/>
          <a:ext cx="0" cy="0"/>
          <a:chOff x="0" y="0"/>
          <a:chExt cx="0" cy="0"/>
        </a:xfrm>
      </p:grpSpPr>
      <p:pic>
        <p:nvPicPr>
          <p:cNvPr id="17" name="Picture 16" descr="A cartoon of a swing set&#10;&#10;AI-generated content may be incorrect.">
            <a:extLst>
              <a:ext uri="{FF2B5EF4-FFF2-40B4-BE49-F238E27FC236}">
                <a16:creationId xmlns:a16="http://schemas.microsoft.com/office/drawing/2014/main" id="{B733F510-6140-998A-5C04-10061D90E75E}"/>
              </a:ext>
            </a:extLst>
          </p:cNvPr>
          <p:cNvPicPr>
            <a:picLocks noChangeAspect="1"/>
          </p:cNvPicPr>
          <p:nvPr/>
        </p:nvPicPr>
        <p:blipFill>
          <a:blip r:embed="rId2" cstate="print">
            <a:extLst>
              <a:ext uri="{28A0092B-C50C-407E-A947-70E740481C1C}">
                <a14:useLocalDpi xmlns:a14="http://schemas.microsoft.com/office/drawing/2010/main" val="0"/>
              </a:ext>
            </a:extLst>
          </a:blip>
          <a:srcRect r="5699"/>
          <a:stretch/>
        </p:blipFill>
        <p:spPr>
          <a:xfrm>
            <a:off x="-3" y="0"/>
            <a:ext cx="9144001" cy="6858000"/>
          </a:xfrm>
          <a:prstGeom prst="rect">
            <a:avLst/>
          </a:prstGeom>
        </p:spPr>
      </p:pic>
      <p:sp>
        <p:nvSpPr>
          <p:cNvPr id="2" name="Title 1">
            <a:extLst>
              <a:ext uri="{FF2B5EF4-FFF2-40B4-BE49-F238E27FC236}">
                <a16:creationId xmlns:a16="http://schemas.microsoft.com/office/drawing/2014/main" id="{B8392F8F-05A4-976F-653E-1CBCC3499680}"/>
              </a:ext>
            </a:extLst>
          </p:cNvPr>
          <p:cNvSpPr txBox="1">
            <a:spLocks/>
          </p:cNvSpPr>
          <p:nvPr/>
        </p:nvSpPr>
        <p:spPr>
          <a:xfrm>
            <a:off x="461962" y="481505"/>
            <a:ext cx="8220075" cy="958592"/>
          </a:xfrm>
          <a:prstGeom prst="roundRect">
            <a:avLst>
              <a:gd name="adj" fmla="val 9641"/>
            </a:avLst>
          </a:prstGeom>
          <a:solidFill>
            <a:srgbClr val="EA4D15"/>
          </a:solidFill>
          <a:ln w="76200">
            <a:solidFill>
              <a:schemeClr val="accent2">
                <a:lumMod val="40000"/>
                <a:lumOff val="60000"/>
              </a:schemeClr>
            </a:solidFill>
          </a:ln>
        </p:spPr>
        <p:txBody>
          <a:bodyPr vert="horz" wrap="square"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2800" i="0" u="none" strike="noStrike" dirty="0">
                <a:solidFill>
                  <a:schemeClr val="bg1"/>
                </a:solidFill>
                <a:effectLst/>
                <a:latin typeface="Twinkl" panose="02000000000000000000" pitchFamily="2" charset="77"/>
              </a:rPr>
              <a:t>Look at the picture. What sports can you see?</a:t>
            </a:r>
            <a:endParaRPr lang="en-GB" sz="5400" dirty="0">
              <a:solidFill>
                <a:schemeClr val="bg1"/>
              </a:solidFill>
              <a:latin typeface="Twinkl" panose="02000000000000000000" pitchFamily="2" charset="77"/>
            </a:endParaRPr>
          </a:p>
        </p:txBody>
      </p:sp>
      <p:pic>
        <p:nvPicPr>
          <p:cNvPr id="13" name="Picture 12" descr="A black background with a black square&#10;&#10;AI-generated content may be incorrect.">
            <a:extLst>
              <a:ext uri="{FF2B5EF4-FFF2-40B4-BE49-F238E27FC236}">
                <a16:creationId xmlns:a16="http://schemas.microsoft.com/office/drawing/2014/main" id="{559C7A39-028B-0537-E3E6-2342E66490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3999" cy="6858000"/>
          </a:xfrm>
          <a:prstGeom prst="rect">
            <a:avLst/>
          </a:prstGeom>
        </p:spPr>
      </p:pic>
      <p:sp>
        <p:nvSpPr>
          <p:cNvPr id="30" name="Oval 29">
            <a:extLst>
              <a:ext uri="{FF2B5EF4-FFF2-40B4-BE49-F238E27FC236}">
                <a16:creationId xmlns:a16="http://schemas.microsoft.com/office/drawing/2014/main" id="{32CCF374-D1EF-7045-FA8D-12BFF179AFAD}"/>
              </a:ext>
            </a:extLst>
          </p:cNvPr>
          <p:cNvSpPr/>
          <p:nvPr/>
        </p:nvSpPr>
        <p:spPr>
          <a:xfrm rot="725690">
            <a:off x="881086" y="4486077"/>
            <a:ext cx="1219845" cy="276938"/>
          </a:xfrm>
          <a:custGeom>
            <a:avLst/>
            <a:gdLst>
              <a:gd name="connsiteX0" fmla="*/ 0 w 1256637"/>
              <a:gd name="connsiteY0" fmla="*/ 218010 h 436019"/>
              <a:gd name="connsiteX1" fmla="*/ 628319 w 1256637"/>
              <a:gd name="connsiteY1" fmla="*/ 0 h 436019"/>
              <a:gd name="connsiteX2" fmla="*/ 1256638 w 1256637"/>
              <a:gd name="connsiteY2" fmla="*/ 218010 h 436019"/>
              <a:gd name="connsiteX3" fmla="*/ 628319 w 1256637"/>
              <a:gd name="connsiteY3" fmla="*/ 436020 h 436019"/>
              <a:gd name="connsiteX4" fmla="*/ 0 w 1256637"/>
              <a:gd name="connsiteY4" fmla="*/ 218010 h 436019"/>
              <a:gd name="connsiteX0" fmla="*/ 679 w 1257317"/>
              <a:gd name="connsiteY0" fmla="*/ 218010 h 340667"/>
              <a:gd name="connsiteX1" fmla="*/ 628998 w 1257317"/>
              <a:gd name="connsiteY1" fmla="*/ 0 h 340667"/>
              <a:gd name="connsiteX2" fmla="*/ 1257317 w 1257317"/>
              <a:gd name="connsiteY2" fmla="*/ 218010 h 340667"/>
              <a:gd name="connsiteX3" fmla="*/ 543623 w 1257317"/>
              <a:gd name="connsiteY3" fmla="*/ 340667 h 340667"/>
              <a:gd name="connsiteX4" fmla="*/ 679 w 1257317"/>
              <a:gd name="connsiteY4" fmla="*/ 218010 h 340667"/>
              <a:gd name="connsiteX0" fmla="*/ 653 w 1257291"/>
              <a:gd name="connsiteY0" fmla="*/ 218010 h 371017"/>
              <a:gd name="connsiteX1" fmla="*/ 628972 w 1257291"/>
              <a:gd name="connsiteY1" fmla="*/ 0 h 371017"/>
              <a:gd name="connsiteX2" fmla="*/ 1257291 w 1257291"/>
              <a:gd name="connsiteY2" fmla="*/ 218010 h 371017"/>
              <a:gd name="connsiteX3" fmla="*/ 543597 w 1257291"/>
              <a:gd name="connsiteY3" fmla="*/ 340667 h 371017"/>
              <a:gd name="connsiteX4" fmla="*/ 653 w 1257291"/>
              <a:gd name="connsiteY4" fmla="*/ 218010 h 371017"/>
              <a:gd name="connsiteX0" fmla="*/ 647 w 1257285"/>
              <a:gd name="connsiteY0" fmla="*/ 218010 h 360055"/>
              <a:gd name="connsiteX1" fmla="*/ 628966 w 1257285"/>
              <a:gd name="connsiteY1" fmla="*/ 0 h 360055"/>
              <a:gd name="connsiteX2" fmla="*/ 1257285 w 1257285"/>
              <a:gd name="connsiteY2" fmla="*/ 218010 h 360055"/>
              <a:gd name="connsiteX3" fmla="*/ 543591 w 1257285"/>
              <a:gd name="connsiteY3" fmla="*/ 340667 h 360055"/>
              <a:gd name="connsiteX4" fmla="*/ 647 w 1257285"/>
              <a:gd name="connsiteY4" fmla="*/ 218010 h 360055"/>
              <a:gd name="connsiteX0" fmla="*/ 64 w 1256702"/>
              <a:gd name="connsiteY0" fmla="*/ 218010 h 319093"/>
              <a:gd name="connsiteX1" fmla="*/ 628383 w 1256702"/>
              <a:gd name="connsiteY1" fmla="*/ 0 h 319093"/>
              <a:gd name="connsiteX2" fmla="*/ 1256702 w 1256702"/>
              <a:gd name="connsiteY2" fmla="*/ 218010 h 319093"/>
              <a:gd name="connsiteX3" fmla="*/ 599553 w 1256702"/>
              <a:gd name="connsiteY3" fmla="*/ 286338 h 319093"/>
              <a:gd name="connsiteX4" fmla="*/ 64 w 1256702"/>
              <a:gd name="connsiteY4" fmla="*/ 218010 h 319093"/>
              <a:gd name="connsiteX0" fmla="*/ 62 w 1256700"/>
              <a:gd name="connsiteY0" fmla="*/ 218010 h 339538"/>
              <a:gd name="connsiteX1" fmla="*/ 628381 w 1256700"/>
              <a:gd name="connsiteY1" fmla="*/ 0 h 339538"/>
              <a:gd name="connsiteX2" fmla="*/ 1256700 w 1256700"/>
              <a:gd name="connsiteY2" fmla="*/ 218010 h 339538"/>
              <a:gd name="connsiteX3" fmla="*/ 599551 w 1256700"/>
              <a:gd name="connsiteY3" fmla="*/ 286338 h 339538"/>
              <a:gd name="connsiteX4" fmla="*/ 62 w 1256700"/>
              <a:gd name="connsiteY4" fmla="*/ 218010 h 339538"/>
              <a:gd name="connsiteX0" fmla="*/ 55 w 1256693"/>
              <a:gd name="connsiteY0" fmla="*/ 218010 h 308163"/>
              <a:gd name="connsiteX1" fmla="*/ 628374 w 1256693"/>
              <a:gd name="connsiteY1" fmla="*/ 0 h 308163"/>
              <a:gd name="connsiteX2" fmla="*/ 1256693 w 1256693"/>
              <a:gd name="connsiteY2" fmla="*/ 218010 h 308163"/>
              <a:gd name="connsiteX3" fmla="*/ 599544 w 1256693"/>
              <a:gd name="connsiteY3" fmla="*/ 286338 h 308163"/>
              <a:gd name="connsiteX4" fmla="*/ 55 w 1256693"/>
              <a:gd name="connsiteY4" fmla="*/ 218010 h 308163"/>
              <a:gd name="connsiteX0" fmla="*/ 55 w 1256693"/>
              <a:gd name="connsiteY0" fmla="*/ 218010 h 368393"/>
              <a:gd name="connsiteX1" fmla="*/ 628374 w 1256693"/>
              <a:gd name="connsiteY1" fmla="*/ 0 h 368393"/>
              <a:gd name="connsiteX2" fmla="*/ 1256693 w 1256693"/>
              <a:gd name="connsiteY2" fmla="*/ 218010 h 368393"/>
              <a:gd name="connsiteX3" fmla="*/ 599544 w 1256693"/>
              <a:gd name="connsiteY3" fmla="*/ 286338 h 368393"/>
              <a:gd name="connsiteX4" fmla="*/ 55 w 1256693"/>
              <a:gd name="connsiteY4" fmla="*/ 218010 h 368393"/>
              <a:gd name="connsiteX0" fmla="*/ 5908 w 1262546"/>
              <a:gd name="connsiteY0" fmla="*/ 218010 h 368393"/>
              <a:gd name="connsiteX1" fmla="*/ 634227 w 1262546"/>
              <a:gd name="connsiteY1" fmla="*/ 0 h 368393"/>
              <a:gd name="connsiteX2" fmla="*/ 1262546 w 1262546"/>
              <a:gd name="connsiteY2" fmla="*/ 218010 h 368393"/>
              <a:gd name="connsiteX3" fmla="*/ 605397 w 1262546"/>
              <a:gd name="connsiteY3" fmla="*/ 286338 h 368393"/>
              <a:gd name="connsiteX4" fmla="*/ 5908 w 1262546"/>
              <a:gd name="connsiteY4" fmla="*/ 218010 h 368393"/>
              <a:gd name="connsiteX0" fmla="*/ 4663 w 1224490"/>
              <a:gd name="connsiteY0" fmla="*/ 223115 h 360511"/>
              <a:gd name="connsiteX1" fmla="*/ 596171 w 1224490"/>
              <a:gd name="connsiteY1" fmla="*/ 5 h 360511"/>
              <a:gd name="connsiteX2" fmla="*/ 1224490 w 1224490"/>
              <a:gd name="connsiteY2" fmla="*/ 218015 h 360511"/>
              <a:gd name="connsiteX3" fmla="*/ 567341 w 1224490"/>
              <a:gd name="connsiteY3" fmla="*/ 286343 h 360511"/>
              <a:gd name="connsiteX4" fmla="*/ 4663 w 1224490"/>
              <a:gd name="connsiteY4" fmla="*/ 223115 h 360511"/>
              <a:gd name="connsiteX0" fmla="*/ 18 w 1219845"/>
              <a:gd name="connsiteY0" fmla="*/ 139542 h 276938"/>
              <a:gd name="connsiteX1" fmla="*/ 580217 w 1219845"/>
              <a:gd name="connsiteY1" fmla="*/ 33 h 276938"/>
              <a:gd name="connsiteX2" fmla="*/ 1219845 w 1219845"/>
              <a:gd name="connsiteY2" fmla="*/ 134442 h 276938"/>
              <a:gd name="connsiteX3" fmla="*/ 562696 w 1219845"/>
              <a:gd name="connsiteY3" fmla="*/ 202770 h 276938"/>
              <a:gd name="connsiteX4" fmla="*/ 18 w 1219845"/>
              <a:gd name="connsiteY4" fmla="*/ 139542 h 27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845" h="276938">
                <a:moveTo>
                  <a:pt x="18" y="139542"/>
                </a:moveTo>
                <a:cubicBezTo>
                  <a:pt x="2938" y="105753"/>
                  <a:pt x="376913" y="883"/>
                  <a:pt x="580217" y="33"/>
                </a:cubicBezTo>
                <a:cubicBezTo>
                  <a:pt x="783521" y="-817"/>
                  <a:pt x="1219845" y="14038"/>
                  <a:pt x="1219845" y="134442"/>
                </a:cubicBezTo>
                <a:cubicBezTo>
                  <a:pt x="954187" y="409185"/>
                  <a:pt x="766000" y="201920"/>
                  <a:pt x="562696" y="202770"/>
                </a:cubicBezTo>
                <a:cubicBezTo>
                  <a:pt x="359392" y="203620"/>
                  <a:pt x="-2902" y="173331"/>
                  <a:pt x="18" y="139542"/>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8653BEE8-A0B5-1AC0-CEEF-0814F6AAA5E9}"/>
              </a:ext>
            </a:extLst>
          </p:cNvPr>
          <p:cNvSpPr/>
          <p:nvPr/>
        </p:nvSpPr>
        <p:spPr>
          <a:xfrm>
            <a:off x="2556297" y="4043811"/>
            <a:ext cx="706982" cy="309773"/>
          </a:xfrm>
          <a:custGeom>
            <a:avLst/>
            <a:gdLst>
              <a:gd name="connsiteX0" fmla="*/ 0 w 706981"/>
              <a:gd name="connsiteY0" fmla="*/ 143924 h 287848"/>
              <a:gd name="connsiteX1" fmla="*/ 353491 w 706981"/>
              <a:gd name="connsiteY1" fmla="*/ 0 h 287848"/>
              <a:gd name="connsiteX2" fmla="*/ 706982 w 706981"/>
              <a:gd name="connsiteY2" fmla="*/ 143924 h 287848"/>
              <a:gd name="connsiteX3" fmla="*/ 353491 w 706981"/>
              <a:gd name="connsiteY3" fmla="*/ 287848 h 287848"/>
              <a:gd name="connsiteX4" fmla="*/ 0 w 706981"/>
              <a:gd name="connsiteY4" fmla="*/ 143924 h 287848"/>
              <a:gd name="connsiteX0" fmla="*/ 0 w 706982"/>
              <a:gd name="connsiteY0" fmla="*/ 143924 h 309773"/>
              <a:gd name="connsiteX1" fmla="*/ 353491 w 706982"/>
              <a:gd name="connsiteY1" fmla="*/ 0 h 309773"/>
              <a:gd name="connsiteX2" fmla="*/ 706982 w 706982"/>
              <a:gd name="connsiteY2" fmla="*/ 143924 h 309773"/>
              <a:gd name="connsiteX3" fmla="*/ 353491 w 706982"/>
              <a:gd name="connsiteY3" fmla="*/ 287848 h 309773"/>
              <a:gd name="connsiteX4" fmla="*/ 0 w 706982"/>
              <a:gd name="connsiteY4" fmla="*/ 143924 h 309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982" h="309773">
                <a:moveTo>
                  <a:pt x="0" y="143924"/>
                </a:moveTo>
                <a:cubicBezTo>
                  <a:pt x="0" y="64437"/>
                  <a:pt x="158263" y="0"/>
                  <a:pt x="353491" y="0"/>
                </a:cubicBezTo>
                <a:cubicBezTo>
                  <a:pt x="548719" y="0"/>
                  <a:pt x="706982" y="64437"/>
                  <a:pt x="706982" y="143924"/>
                </a:cubicBezTo>
                <a:cubicBezTo>
                  <a:pt x="706982" y="223411"/>
                  <a:pt x="488394" y="211648"/>
                  <a:pt x="353491" y="287848"/>
                </a:cubicBezTo>
                <a:cubicBezTo>
                  <a:pt x="218588" y="364048"/>
                  <a:pt x="0" y="223411"/>
                  <a:pt x="0" y="143924"/>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F110A1B-949B-4BAC-1AD1-00DCB9542F4D}"/>
              </a:ext>
            </a:extLst>
          </p:cNvPr>
          <p:cNvSpPr/>
          <p:nvPr/>
        </p:nvSpPr>
        <p:spPr>
          <a:xfrm>
            <a:off x="221750" y="4019008"/>
            <a:ext cx="694329" cy="352933"/>
          </a:xfrm>
          <a:custGeom>
            <a:avLst/>
            <a:gdLst>
              <a:gd name="connsiteX0" fmla="*/ 0 w 706981"/>
              <a:gd name="connsiteY0" fmla="*/ 180967 h 361934"/>
              <a:gd name="connsiteX1" fmla="*/ 353491 w 706981"/>
              <a:gd name="connsiteY1" fmla="*/ 0 h 361934"/>
              <a:gd name="connsiteX2" fmla="*/ 706982 w 706981"/>
              <a:gd name="connsiteY2" fmla="*/ 180967 h 361934"/>
              <a:gd name="connsiteX3" fmla="*/ 353491 w 706981"/>
              <a:gd name="connsiteY3" fmla="*/ 361934 h 361934"/>
              <a:gd name="connsiteX4" fmla="*/ 0 w 706981"/>
              <a:gd name="connsiteY4" fmla="*/ 180967 h 361934"/>
              <a:gd name="connsiteX0" fmla="*/ 46 w 707028"/>
              <a:gd name="connsiteY0" fmla="*/ 180967 h 374634"/>
              <a:gd name="connsiteX1" fmla="*/ 353537 w 707028"/>
              <a:gd name="connsiteY1" fmla="*/ 0 h 374634"/>
              <a:gd name="connsiteX2" fmla="*/ 707028 w 707028"/>
              <a:gd name="connsiteY2" fmla="*/ 180967 h 374634"/>
              <a:gd name="connsiteX3" fmla="*/ 372587 w 707028"/>
              <a:gd name="connsiteY3" fmla="*/ 374634 h 374634"/>
              <a:gd name="connsiteX4" fmla="*/ 46 w 707028"/>
              <a:gd name="connsiteY4" fmla="*/ 180967 h 374634"/>
              <a:gd name="connsiteX0" fmla="*/ 46 w 707028"/>
              <a:gd name="connsiteY0" fmla="*/ 180967 h 375987"/>
              <a:gd name="connsiteX1" fmla="*/ 353537 w 707028"/>
              <a:gd name="connsiteY1" fmla="*/ 0 h 375987"/>
              <a:gd name="connsiteX2" fmla="*/ 707028 w 707028"/>
              <a:gd name="connsiteY2" fmla="*/ 180967 h 375987"/>
              <a:gd name="connsiteX3" fmla="*/ 372587 w 707028"/>
              <a:gd name="connsiteY3" fmla="*/ 374634 h 375987"/>
              <a:gd name="connsiteX4" fmla="*/ 46 w 707028"/>
              <a:gd name="connsiteY4" fmla="*/ 180967 h 375987"/>
              <a:gd name="connsiteX0" fmla="*/ 46 w 707028"/>
              <a:gd name="connsiteY0" fmla="*/ 180967 h 374634"/>
              <a:gd name="connsiteX1" fmla="*/ 353537 w 707028"/>
              <a:gd name="connsiteY1" fmla="*/ 0 h 374634"/>
              <a:gd name="connsiteX2" fmla="*/ 707028 w 707028"/>
              <a:gd name="connsiteY2" fmla="*/ 180967 h 374634"/>
              <a:gd name="connsiteX3" fmla="*/ 372587 w 707028"/>
              <a:gd name="connsiteY3" fmla="*/ 374634 h 374634"/>
              <a:gd name="connsiteX4" fmla="*/ 46 w 707028"/>
              <a:gd name="connsiteY4" fmla="*/ 180967 h 374634"/>
              <a:gd name="connsiteX0" fmla="*/ 71 w 707053"/>
              <a:gd name="connsiteY0" fmla="*/ 180967 h 352409"/>
              <a:gd name="connsiteX1" fmla="*/ 353562 w 707053"/>
              <a:gd name="connsiteY1" fmla="*/ 0 h 352409"/>
              <a:gd name="connsiteX2" fmla="*/ 707053 w 707053"/>
              <a:gd name="connsiteY2" fmla="*/ 180967 h 352409"/>
              <a:gd name="connsiteX3" fmla="*/ 331337 w 707053"/>
              <a:gd name="connsiteY3" fmla="*/ 352409 h 352409"/>
              <a:gd name="connsiteX4" fmla="*/ 71 w 707053"/>
              <a:gd name="connsiteY4" fmla="*/ 180967 h 352409"/>
              <a:gd name="connsiteX0" fmla="*/ 47 w 694329"/>
              <a:gd name="connsiteY0" fmla="*/ 181319 h 352933"/>
              <a:gd name="connsiteX1" fmla="*/ 353538 w 694329"/>
              <a:gd name="connsiteY1" fmla="*/ 352 h 352933"/>
              <a:gd name="connsiteX2" fmla="*/ 694329 w 694329"/>
              <a:gd name="connsiteY2" fmla="*/ 149569 h 352933"/>
              <a:gd name="connsiteX3" fmla="*/ 331313 w 694329"/>
              <a:gd name="connsiteY3" fmla="*/ 352761 h 352933"/>
              <a:gd name="connsiteX4" fmla="*/ 47 w 694329"/>
              <a:gd name="connsiteY4" fmla="*/ 181319 h 35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329" h="352933">
                <a:moveTo>
                  <a:pt x="47" y="181319"/>
                </a:moveTo>
                <a:cubicBezTo>
                  <a:pt x="3751" y="122584"/>
                  <a:pt x="237824" y="5644"/>
                  <a:pt x="353538" y="352"/>
                </a:cubicBezTo>
                <a:cubicBezTo>
                  <a:pt x="469252" y="-4940"/>
                  <a:pt x="694329" y="49624"/>
                  <a:pt x="694329" y="149569"/>
                </a:cubicBezTo>
                <a:cubicBezTo>
                  <a:pt x="354604" y="316189"/>
                  <a:pt x="447027" y="347469"/>
                  <a:pt x="331313" y="352761"/>
                </a:cubicBezTo>
                <a:cubicBezTo>
                  <a:pt x="215599" y="358053"/>
                  <a:pt x="-3657" y="240054"/>
                  <a:pt x="47" y="181319"/>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6071D13-ADB2-6A1D-059C-36029B8641E6}"/>
              </a:ext>
            </a:extLst>
          </p:cNvPr>
          <p:cNvSpPr/>
          <p:nvPr/>
        </p:nvSpPr>
        <p:spPr>
          <a:xfrm>
            <a:off x="3937424" y="6270006"/>
            <a:ext cx="1485756" cy="393331"/>
          </a:xfrm>
          <a:custGeom>
            <a:avLst/>
            <a:gdLst>
              <a:gd name="connsiteX0" fmla="*/ 0 w 1591696"/>
              <a:gd name="connsiteY0" fmla="*/ 228600 h 457199"/>
              <a:gd name="connsiteX1" fmla="*/ 795848 w 1591696"/>
              <a:gd name="connsiteY1" fmla="*/ 0 h 457199"/>
              <a:gd name="connsiteX2" fmla="*/ 1591696 w 1591696"/>
              <a:gd name="connsiteY2" fmla="*/ 228600 h 457199"/>
              <a:gd name="connsiteX3" fmla="*/ 795848 w 1591696"/>
              <a:gd name="connsiteY3" fmla="*/ 457200 h 457199"/>
              <a:gd name="connsiteX4" fmla="*/ 0 w 1591696"/>
              <a:gd name="connsiteY4" fmla="*/ 228600 h 457199"/>
              <a:gd name="connsiteX0" fmla="*/ 4 w 1591700"/>
              <a:gd name="connsiteY0" fmla="*/ 228600 h 338686"/>
              <a:gd name="connsiteX1" fmla="*/ 795852 w 1591700"/>
              <a:gd name="connsiteY1" fmla="*/ 0 h 338686"/>
              <a:gd name="connsiteX2" fmla="*/ 1591700 w 1591700"/>
              <a:gd name="connsiteY2" fmla="*/ 228600 h 338686"/>
              <a:gd name="connsiteX3" fmla="*/ 804687 w 1591700"/>
              <a:gd name="connsiteY3" fmla="*/ 337930 h 338686"/>
              <a:gd name="connsiteX4" fmla="*/ 4 w 1591700"/>
              <a:gd name="connsiteY4" fmla="*/ 228600 h 338686"/>
              <a:gd name="connsiteX0" fmla="*/ 4 w 1591700"/>
              <a:gd name="connsiteY0" fmla="*/ 228600 h 365396"/>
              <a:gd name="connsiteX1" fmla="*/ 795852 w 1591700"/>
              <a:gd name="connsiteY1" fmla="*/ 0 h 365396"/>
              <a:gd name="connsiteX2" fmla="*/ 1591700 w 1591700"/>
              <a:gd name="connsiteY2" fmla="*/ 228600 h 365396"/>
              <a:gd name="connsiteX3" fmla="*/ 804687 w 1591700"/>
              <a:gd name="connsiteY3" fmla="*/ 337930 h 365396"/>
              <a:gd name="connsiteX4" fmla="*/ 4 w 1591700"/>
              <a:gd name="connsiteY4" fmla="*/ 228600 h 365396"/>
              <a:gd name="connsiteX0" fmla="*/ 107 w 1591803"/>
              <a:gd name="connsiteY0" fmla="*/ 228600 h 365396"/>
              <a:gd name="connsiteX1" fmla="*/ 795955 w 1591803"/>
              <a:gd name="connsiteY1" fmla="*/ 0 h 365396"/>
              <a:gd name="connsiteX2" fmla="*/ 1591803 w 1591803"/>
              <a:gd name="connsiteY2" fmla="*/ 228600 h 365396"/>
              <a:gd name="connsiteX3" fmla="*/ 804790 w 1591803"/>
              <a:gd name="connsiteY3" fmla="*/ 337930 h 365396"/>
              <a:gd name="connsiteX4" fmla="*/ 107 w 1591803"/>
              <a:gd name="connsiteY4" fmla="*/ 228600 h 365396"/>
              <a:gd name="connsiteX0" fmla="*/ 78 w 1560853"/>
              <a:gd name="connsiteY0" fmla="*/ 175200 h 373046"/>
              <a:gd name="connsiteX1" fmla="*/ 765005 w 1560853"/>
              <a:gd name="connsiteY1" fmla="*/ 4026 h 373046"/>
              <a:gd name="connsiteX2" fmla="*/ 1560853 w 1560853"/>
              <a:gd name="connsiteY2" fmla="*/ 232626 h 373046"/>
              <a:gd name="connsiteX3" fmla="*/ 773840 w 1560853"/>
              <a:gd name="connsiteY3" fmla="*/ 341956 h 373046"/>
              <a:gd name="connsiteX4" fmla="*/ 78 w 1560853"/>
              <a:gd name="connsiteY4" fmla="*/ 175200 h 373046"/>
              <a:gd name="connsiteX0" fmla="*/ 76 w 1485756"/>
              <a:gd name="connsiteY0" fmla="*/ 177275 h 393331"/>
              <a:gd name="connsiteX1" fmla="*/ 765003 w 1485756"/>
              <a:gd name="connsiteY1" fmla="*/ 6101 h 393331"/>
              <a:gd name="connsiteX2" fmla="*/ 1485756 w 1485756"/>
              <a:gd name="connsiteY2" fmla="*/ 265622 h 393331"/>
              <a:gd name="connsiteX3" fmla="*/ 773838 w 1485756"/>
              <a:gd name="connsiteY3" fmla="*/ 344031 h 393331"/>
              <a:gd name="connsiteX4" fmla="*/ 76 w 1485756"/>
              <a:gd name="connsiteY4" fmla="*/ 177275 h 393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5756" h="393331">
                <a:moveTo>
                  <a:pt x="76" y="177275"/>
                </a:moveTo>
                <a:cubicBezTo>
                  <a:pt x="7439" y="-11569"/>
                  <a:pt x="517390" y="-8624"/>
                  <a:pt x="765003" y="6101"/>
                </a:cubicBezTo>
                <a:cubicBezTo>
                  <a:pt x="1012616" y="20826"/>
                  <a:pt x="1485756" y="139370"/>
                  <a:pt x="1485756" y="265622"/>
                </a:cubicBezTo>
                <a:cubicBezTo>
                  <a:pt x="1428330" y="484639"/>
                  <a:pt x="1021451" y="358756"/>
                  <a:pt x="773838" y="344031"/>
                </a:cubicBezTo>
                <a:cubicBezTo>
                  <a:pt x="526225" y="329307"/>
                  <a:pt x="-7287" y="366119"/>
                  <a:pt x="76" y="177275"/>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ight Bracket 57">
            <a:extLst>
              <a:ext uri="{FF2B5EF4-FFF2-40B4-BE49-F238E27FC236}">
                <a16:creationId xmlns:a16="http://schemas.microsoft.com/office/drawing/2014/main" id="{385E4111-3F01-724B-57E1-65C12BEB1201}"/>
              </a:ext>
            </a:extLst>
          </p:cNvPr>
          <p:cNvSpPr/>
          <p:nvPr/>
        </p:nvSpPr>
        <p:spPr>
          <a:xfrm rot="18162588">
            <a:off x="7851304" y="4672931"/>
            <a:ext cx="369194" cy="1204167"/>
          </a:xfrm>
          <a:custGeom>
            <a:avLst/>
            <a:gdLst>
              <a:gd name="connsiteX0" fmla="*/ 0 w 369194"/>
              <a:gd name="connsiteY0" fmla="*/ 0 h 1204167"/>
              <a:gd name="connsiteX1" fmla="*/ 369194 w 369194"/>
              <a:gd name="connsiteY1" fmla="*/ 4 h 1204167"/>
              <a:gd name="connsiteX2" fmla="*/ 369194 w 369194"/>
              <a:gd name="connsiteY2" fmla="*/ 1204163 h 1204167"/>
              <a:gd name="connsiteX3" fmla="*/ 0 w 369194"/>
              <a:gd name="connsiteY3" fmla="*/ 1204167 h 1204167"/>
              <a:gd name="connsiteX4" fmla="*/ 0 w 369194"/>
              <a:gd name="connsiteY4" fmla="*/ 0 h 1204167"/>
              <a:gd name="connsiteX0" fmla="*/ 0 w 369194"/>
              <a:gd name="connsiteY0" fmla="*/ 0 h 1204167"/>
              <a:gd name="connsiteX1" fmla="*/ 369194 w 369194"/>
              <a:gd name="connsiteY1" fmla="*/ 4 h 1204167"/>
              <a:gd name="connsiteX2" fmla="*/ 369194 w 369194"/>
              <a:gd name="connsiteY2" fmla="*/ 1204163 h 1204167"/>
              <a:gd name="connsiteX3" fmla="*/ 0 w 369194"/>
              <a:gd name="connsiteY3" fmla="*/ 1204167 h 1204167"/>
              <a:gd name="connsiteX0" fmla="*/ 0 w 369194"/>
              <a:gd name="connsiteY0" fmla="*/ 0 h 1204167"/>
              <a:gd name="connsiteX1" fmla="*/ 369194 w 369194"/>
              <a:gd name="connsiteY1" fmla="*/ 4 h 1204167"/>
              <a:gd name="connsiteX2" fmla="*/ 369194 w 369194"/>
              <a:gd name="connsiteY2" fmla="*/ 1204163 h 1204167"/>
              <a:gd name="connsiteX3" fmla="*/ 0 w 369194"/>
              <a:gd name="connsiteY3" fmla="*/ 1204167 h 1204167"/>
              <a:gd name="connsiteX4" fmla="*/ 0 w 369194"/>
              <a:gd name="connsiteY4" fmla="*/ 0 h 1204167"/>
              <a:gd name="connsiteX0" fmla="*/ 0 w 369194"/>
              <a:gd name="connsiteY0" fmla="*/ 0 h 1204167"/>
              <a:gd name="connsiteX1" fmla="*/ 366427 w 369194"/>
              <a:gd name="connsiteY1" fmla="*/ 213090 h 1204167"/>
              <a:gd name="connsiteX2" fmla="*/ 369194 w 369194"/>
              <a:gd name="connsiteY2" fmla="*/ 1204163 h 1204167"/>
              <a:gd name="connsiteX3" fmla="*/ 0 w 369194"/>
              <a:gd name="connsiteY3" fmla="*/ 1204167 h 1204167"/>
              <a:gd name="connsiteX0" fmla="*/ 0 w 369194"/>
              <a:gd name="connsiteY0" fmla="*/ 0 h 1204167"/>
              <a:gd name="connsiteX1" fmla="*/ 369194 w 369194"/>
              <a:gd name="connsiteY1" fmla="*/ 4 h 1204167"/>
              <a:gd name="connsiteX2" fmla="*/ 369194 w 369194"/>
              <a:gd name="connsiteY2" fmla="*/ 1204163 h 1204167"/>
              <a:gd name="connsiteX3" fmla="*/ 0 w 369194"/>
              <a:gd name="connsiteY3" fmla="*/ 1204167 h 1204167"/>
              <a:gd name="connsiteX4" fmla="*/ 0 w 369194"/>
              <a:gd name="connsiteY4" fmla="*/ 0 h 1204167"/>
              <a:gd name="connsiteX0" fmla="*/ 0 w 369194"/>
              <a:gd name="connsiteY0" fmla="*/ 0 h 1204167"/>
              <a:gd name="connsiteX1" fmla="*/ 305111 w 369194"/>
              <a:gd name="connsiteY1" fmla="*/ 75135 h 1204167"/>
              <a:gd name="connsiteX2" fmla="*/ 369194 w 369194"/>
              <a:gd name="connsiteY2" fmla="*/ 1204163 h 1204167"/>
              <a:gd name="connsiteX3" fmla="*/ 0 w 369194"/>
              <a:gd name="connsiteY3" fmla="*/ 1204167 h 1204167"/>
              <a:gd name="connsiteX0" fmla="*/ 0 w 369194"/>
              <a:gd name="connsiteY0" fmla="*/ 0 h 1204167"/>
              <a:gd name="connsiteX1" fmla="*/ 369194 w 369194"/>
              <a:gd name="connsiteY1" fmla="*/ 4 h 1204167"/>
              <a:gd name="connsiteX2" fmla="*/ 369194 w 369194"/>
              <a:gd name="connsiteY2" fmla="*/ 1204163 h 1204167"/>
              <a:gd name="connsiteX3" fmla="*/ 0 w 369194"/>
              <a:gd name="connsiteY3" fmla="*/ 1204167 h 1204167"/>
              <a:gd name="connsiteX4" fmla="*/ 0 w 369194"/>
              <a:gd name="connsiteY4" fmla="*/ 0 h 1204167"/>
              <a:gd name="connsiteX0" fmla="*/ 0 w 369194"/>
              <a:gd name="connsiteY0" fmla="*/ 0 h 1204167"/>
              <a:gd name="connsiteX1" fmla="*/ 331781 w 369194"/>
              <a:gd name="connsiteY1" fmla="*/ 67101 h 1204167"/>
              <a:gd name="connsiteX2" fmla="*/ 369194 w 369194"/>
              <a:gd name="connsiteY2" fmla="*/ 1204163 h 1204167"/>
              <a:gd name="connsiteX3" fmla="*/ 0 w 369194"/>
              <a:gd name="connsiteY3" fmla="*/ 1204167 h 1204167"/>
            </a:gdLst>
            <a:ahLst/>
            <a:cxnLst>
              <a:cxn ang="0">
                <a:pos x="connsiteX0" y="connsiteY0"/>
              </a:cxn>
              <a:cxn ang="0">
                <a:pos x="connsiteX1" y="connsiteY1"/>
              </a:cxn>
              <a:cxn ang="0">
                <a:pos x="connsiteX2" y="connsiteY2"/>
              </a:cxn>
              <a:cxn ang="0">
                <a:pos x="connsiteX3" y="connsiteY3"/>
              </a:cxn>
            </a:cxnLst>
            <a:rect l="l" t="t" r="r" b="b"/>
            <a:pathLst>
              <a:path w="369194" h="1204167" stroke="0" extrusionOk="0">
                <a:moveTo>
                  <a:pt x="0" y="0"/>
                </a:moveTo>
                <a:lnTo>
                  <a:pt x="369194" y="4"/>
                </a:lnTo>
                <a:lnTo>
                  <a:pt x="369194" y="1204163"/>
                </a:lnTo>
                <a:cubicBezTo>
                  <a:pt x="369194" y="1204165"/>
                  <a:pt x="203900" y="1204167"/>
                  <a:pt x="0" y="1204167"/>
                </a:cubicBezTo>
                <a:lnTo>
                  <a:pt x="0" y="0"/>
                </a:lnTo>
                <a:close/>
              </a:path>
              <a:path w="369194" h="1204167" fill="none">
                <a:moveTo>
                  <a:pt x="0" y="0"/>
                </a:moveTo>
                <a:lnTo>
                  <a:pt x="331781" y="67101"/>
                </a:lnTo>
                <a:cubicBezTo>
                  <a:pt x="331781" y="468487"/>
                  <a:pt x="369194" y="802777"/>
                  <a:pt x="369194" y="1204163"/>
                </a:cubicBezTo>
                <a:cubicBezTo>
                  <a:pt x="369194" y="1204165"/>
                  <a:pt x="203900" y="1204167"/>
                  <a:pt x="0" y="1204167"/>
                </a:cubicBezTo>
              </a:path>
            </a:pathLst>
          </a:custGeom>
          <a:ln w="76200" cap="rnd">
            <a:solidFill>
              <a:srgbClr val="1A1616">
                <a:alpha val="29804"/>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4" name="Picture 23" descr="A person on a skateboard&#10;&#10;AI-generated content may be incorrect.">
            <a:extLst>
              <a:ext uri="{FF2B5EF4-FFF2-40B4-BE49-F238E27FC236}">
                <a16:creationId xmlns:a16="http://schemas.microsoft.com/office/drawing/2014/main" id="{0D9EBEAE-F445-51A7-8F62-9E927336C5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6300" y="2164189"/>
            <a:ext cx="1787743" cy="3611074"/>
          </a:xfrm>
          <a:prstGeom prst="rect">
            <a:avLst/>
          </a:prstGeom>
        </p:spPr>
      </p:pic>
      <p:pic>
        <p:nvPicPr>
          <p:cNvPr id="20" name="Picture 19" descr="A cartoon of a person playing badminton&#10;&#10;AI-generated content may be incorrect.">
            <a:extLst>
              <a:ext uri="{FF2B5EF4-FFF2-40B4-BE49-F238E27FC236}">
                <a16:creationId xmlns:a16="http://schemas.microsoft.com/office/drawing/2014/main" id="{BDFCEFE3-BC82-4E60-6850-823AC5B85F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4482" y="3187700"/>
            <a:ext cx="3457123" cy="3490769"/>
          </a:xfrm>
          <a:prstGeom prst="rect">
            <a:avLst/>
          </a:prstGeom>
        </p:spPr>
      </p:pic>
      <p:pic>
        <p:nvPicPr>
          <p:cNvPr id="29" name="Picture 28" descr="A group of kids playing football&#10;&#10;AI-generated content may be incorrect.">
            <a:extLst>
              <a:ext uri="{FF2B5EF4-FFF2-40B4-BE49-F238E27FC236}">
                <a16:creationId xmlns:a16="http://schemas.microsoft.com/office/drawing/2014/main" id="{B8BD15B9-8A34-2755-AAD9-B00B43B1F45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1797" y="2514600"/>
            <a:ext cx="3252685" cy="2332712"/>
          </a:xfrm>
          <a:prstGeom prst="rect">
            <a:avLst/>
          </a:prstGeom>
        </p:spPr>
      </p:pic>
      <p:grpSp>
        <p:nvGrpSpPr>
          <p:cNvPr id="88" name="Group 87">
            <a:extLst>
              <a:ext uri="{FF2B5EF4-FFF2-40B4-BE49-F238E27FC236}">
                <a16:creationId xmlns:a16="http://schemas.microsoft.com/office/drawing/2014/main" id="{10EBB1E6-4C1C-5775-795B-5C37C5BCFACA}"/>
              </a:ext>
            </a:extLst>
          </p:cNvPr>
          <p:cNvGrpSpPr/>
          <p:nvPr/>
        </p:nvGrpSpPr>
        <p:grpSpPr>
          <a:xfrm>
            <a:off x="415683" y="4043811"/>
            <a:ext cx="1692812" cy="1398965"/>
            <a:chOff x="415683" y="4043811"/>
            <a:chExt cx="1692812" cy="1398965"/>
          </a:xfrm>
        </p:grpSpPr>
        <p:cxnSp>
          <p:nvCxnSpPr>
            <p:cNvPr id="64" name="Straight Connector 63">
              <a:extLst>
                <a:ext uri="{FF2B5EF4-FFF2-40B4-BE49-F238E27FC236}">
                  <a16:creationId xmlns:a16="http://schemas.microsoft.com/office/drawing/2014/main" id="{A03B9014-F8CD-DA0F-1769-82C662108F52}"/>
                </a:ext>
              </a:extLst>
            </p:cNvPr>
            <p:cNvCxnSpPr>
              <a:cxnSpLocks/>
              <a:endCxn id="70" idx="0"/>
            </p:cNvCxnSpPr>
            <p:nvPr/>
          </p:nvCxnSpPr>
          <p:spPr>
            <a:xfrm flipH="1">
              <a:off x="1262089" y="4043811"/>
              <a:ext cx="519600" cy="880243"/>
            </a:xfrm>
            <a:prstGeom prst="line">
              <a:avLst/>
            </a:prstGeom>
            <a:ln w="38100" cap="rnd">
              <a:solidFill>
                <a:srgbClr val="EA4D15"/>
              </a:solidFill>
              <a:headEnd type="ova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A3AE7603-B761-6D28-B3A3-B0FFE8D5F0D4}"/>
                </a:ext>
              </a:extLst>
            </p:cNvPr>
            <p:cNvSpPr txBox="1"/>
            <p:nvPr/>
          </p:nvSpPr>
          <p:spPr>
            <a:xfrm>
              <a:off x="415683" y="4924054"/>
              <a:ext cx="1692812" cy="518722"/>
            </a:xfrm>
            <a:prstGeom prst="roundRect">
              <a:avLst/>
            </a:prstGeom>
            <a:solidFill>
              <a:schemeClr val="bg1"/>
            </a:solidFill>
            <a:ln w="38100">
              <a:solidFill>
                <a:srgbClr val="EA4D15"/>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football</a:t>
              </a:r>
              <a:endParaRPr lang="en-ZA" sz="2000" b="1" dirty="0">
                <a:solidFill>
                  <a:schemeClr val="bg2">
                    <a:lumMod val="10000"/>
                  </a:schemeClr>
                </a:solidFill>
                <a:effectLst/>
                <a:latin typeface="Twinkl" panose="02000000000000000000" pitchFamily="2" charset="77"/>
              </a:endParaRPr>
            </a:p>
          </p:txBody>
        </p:sp>
      </p:grpSp>
      <p:grpSp>
        <p:nvGrpSpPr>
          <p:cNvPr id="89" name="Group 88">
            <a:extLst>
              <a:ext uri="{FF2B5EF4-FFF2-40B4-BE49-F238E27FC236}">
                <a16:creationId xmlns:a16="http://schemas.microsoft.com/office/drawing/2014/main" id="{75336B1C-3898-C865-0EE2-826B26B22BDA}"/>
              </a:ext>
            </a:extLst>
          </p:cNvPr>
          <p:cNvGrpSpPr/>
          <p:nvPr/>
        </p:nvGrpSpPr>
        <p:grpSpPr>
          <a:xfrm>
            <a:off x="3748935" y="1995878"/>
            <a:ext cx="1692812" cy="1329213"/>
            <a:chOff x="3748935" y="1995878"/>
            <a:chExt cx="1692812" cy="1329213"/>
          </a:xfrm>
        </p:grpSpPr>
        <p:cxnSp>
          <p:nvCxnSpPr>
            <p:cNvPr id="73" name="Straight Connector 72">
              <a:extLst>
                <a:ext uri="{FF2B5EF4-FFF2-40B4-BE49-F238E27FC236}">
                  <a16:creationId xmlns:a16="http://schemas.microsoft.com/office/drawing/2014/main" id="{964E68B6-DA56-FF63-BD68-7C4441278DCC}"/>
                </a:ext>
              </a:extLst>
            </p:cNvPr>
            <p:cNvCxnSpPr>
              <a:cxnSpLocks/>
            </p:cNvCxnSpPr>
            <p:nvPr/>
          </p:nvCxnSpPr>
          <p:spPr>
            <a:xfrm flipH="1" flipV="1">
              <a:off x="4595341" y="2514600"/>
              <a:ext cx="287731" cy="810491"/>
            </a:xfrm>
            <a:prstGeom prst="line">
              <a:avLst/>
            </a:prstGeom>
            <a:ln w="38100" cap="rnd">
              <a:solidFill>
                <a:srgbClr val="EA4D15"/>
              </a:solidFill>
              <a:headEnd type="ova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81E44C1D-481F-3480-DE71-877A9D64069D}"/>
                </a:ext>
              </a:extLst>
            </p:cNvPr>
            <p:cNvSpPr txBox="1"/>
            <p:nvPr/>
          </p:nvSpPr>
          <p:spPr>
            <a:xfrm>
              <a:off x="3748935" y="1995878"/>
              <a:ext cx="1692812" cy="518722"/>
            </a:xfrm>
            <a:prstGeom prst="roundRect">
              <a:avLst/>
            </a:prstGeom>
            <a:solidFill>
              <a:schemeClr val="bg1"/>
            </a:solidFill>
            <a:ln w="38100">
              <a:solidFill>
                <a:srgbClr val="EA4D15"/>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badminton</a:t>
              </a:r>
              <a:endParaRPr lang="en-ZA" sz="2000" b="1" dirty="0">
                <a:solidFill>
                  <a:schemeClr val="bg2">
                    <a:lumMod val="10000"/>
                  </a:schemeClr>
                </a:solidFill>
                <a:effectLst/>
                <a:latin typeface="Twinkl" panose="02000000000000000000" pitchFamily="2" charset="77"/>
              </a:endParaRPr>
            </a:p>
          </p:txBody>
        </p:sp>
      </p:grpSp>
      <p:grpSp>
        <p:nvGrpSpPr>
          <p:cNvPr id="90" name="Group 89">
            <a:extLst>
              <a:ext uri="{FF2B5EF4-FFF2-40B4-BE49-F238E27FC236}">
                <a16:creationId xmlns:a16="http://schemas.microsoft.com/office/drawing/2014/main" id="{F284191D-C0F8-CD33-6099-E9935A876967}"/>
              </a:ext>
            </a:extLst>
          </p:cNvPr>
          <p:cNvGrpSpPr/>
          <p:nvPr/>
        </p:nvGrpSpPr>
        <p:grpSpPr>
          <a:xfrm>
            <a:off x="6151417" y="4715868"/>
            <a:ext cx="2138263" cy="1480083"/>
            <a:chOff x="6151417" y="4715868"/>
            <a:chExt cx="2138263" cy="1480083"/>
          </a:xfrm>
        </p:grpSpPr>
        <p:sp>
          <p:nvSpPr>
            <p:cNvPr id="80" name="TextBox 79">
              <a:extLst>
                <a:ext uri="{FF2B5EF4-FFF2-40B4-BE49-F238E27FC236}">
                  <a16:creationId xmlns:a16="http://schemas.microsoft.com/office/drawing/2014/main" id="{9850582B-9F58-F6C8-2606-B99447A03097}"/>
                </a:ext>
              </a:extLst>
            </p:cNvPr>
            <p:cNvSpPr txBox="1"/>
            <p:nvPr/>
          </p:nvSpPr>
          <p:spPr>
            <a:xfrm>
              <a:off x="6151417" y="5677229"/>
              <a:ext cx="2138263" cy="518722"/>
            </a:xfrm>
            <a:prstGeom prst="roundRect">
              <a:avLst/>
            </a:prstGeom>
            <a:solidFill>
              <a:schemeClr val="bg1"/>
            </a:solidFill>
            <a:ln w="38100">
              <a:solidFill>
                <a:srgbClr val="EA4D15"/>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skateboarding</a:t>
              </a:r>
              <a:endParaRPr lang="en-ZA" sz="2000" b="1" dirty="0">
                <a:solidFill>
                  <a:schemeClr val="bg2">
                    <a:lumMod val="10000"/>
                  </a:schemeClr>
                </a:solidFill>
                <a:effectLst/>
                <a:latin typeface="Twinkl" panose="02000000000000000000" pitchFamily="2" charset="77"/>
              </a:endParaRPr>
            </a:p>
          </p:txBody>
        </p:sp>
        <p:cxnSp>
          <p:nvCxnSpPr>
            <p:cNvPr id="81" name="Straight Connector 80">
              <a:extLst>
                <a:ext uri="{FF2B5EF4-FFF2-40B4-BE49-F238E27FC236}">
                  <a16:creationId xmlns:a16="http://schemas.microsoft.com/office/drawing/2014/main" id="{E8A0D54B-619B-96CB-6F07-E60DB29FD782}"/>
                </a:ext>
              </a:extLst>
            </p:cNvPr>
            <p:cNvCxnSpPr>
              <a:cxnSpLocks/>
              <a:endCxn id="80" idx="0"/>
            </p:cNvCxnSpPr>
            <p:nvPr/>
          </p:nvCxnSpPr>
          <p:spPr>
            <a:xfrm flipH="1">
              <a:off x="7220549" y="4715868"/>
              <a:ext cx="845645" cy="961361"/>
            </a:xfrm>
            <a:prstGeom prst="line">
              <a:avLst/>
            </a:prstGeom>
            <a:ln w="38100" cap="rnd">
              <a:solidFill>
                <a:srgbClr val="EA4D15"/>
              </a:solidFill>
              <a:head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959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9"/>
                                        </p:tgtEl>
                                        <p:attrNameLst>
                                          <p:attrName>style.visibility</p:attrName>
                                        </p:attrNameLst>
                                      </p:cBhvr>
                                      <p:to>
                                        <p:strVal val="visible"/>
                                      </p:to>
                                    </p:set>
                                    <p:anim calcmode="lin" valueType="num">
                                      <p:cBhvr additive="base">
                                        <p:cTn id="13" dur="500" fill="hold"/>
                                        <p:tgtEl>
                                          <p:spTgt spid="89"/>
                                        </p:tgtEl>
                                        <p:attrNameLst>
                                          <p:attrName>ppt_x</p:attrName>
                                        </p:attrNameLst>
                                      </p:cBhvr>
                                      <p:tavLst>
                                        <p:tav tm="0">
                                          <p:val>
                                            <p:strVal val="1+#ppt_w/2"/>
                                          </p:val>
                                        </p:tav>
                                        <p:tav tm="100000">
                                          <p:val>
                                            <p:strVal val="#ppt_x"/>
                                          </p:val>
                                        </p:tav>
                                      </p:tavLst>
                                    </p:anim>
                                    <p:anim calcmode="lin" valueType="num">
                                      <p:cBhvr additive="base">
                                        <p:cTn id="14"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additive="base">
                                        <p:cTn id="19" dur="500" fill="hold"/>
                                        <p:tgtEl>
                                          <p:spTgt spid="90"/>
                                        </p:tgtEl>
                                        <p:attrNameLst>
                                          <p:attrName>ppt_x</p:attrName>
                                        </p:attrNameLst>
                                      </p:cBhvr>
                                      <p:tavLst>
                                        <p:tav tm="0">
                                          <p:val>
                                            <p:strVal val="#ppt_x"/>
                                          </p:val>
                                        </p:tav>
                                        <p:tav tm="100000">
                                          <p:val>
                                            <p:strVal val="#ppt_x"/>
                                          </p:val>
                                        </p:tav>
                                      </p:tavLst>
                                    </p:anim>
                                    <p:anim calcmode="lin" valueType="num">
                                      <p:cBhvr additive="base">
                                        <p:cTn id="20"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9A29D-D9DB-92B6-0F17-613450CB9B0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143EC9D-89CE-212C-1A39-5617D8960879}"/>
              </a:ext>
            </a:extLst>
          </p:cNvPr>
          <p:cNvPicPr>
            <a:picLocks noChangeAspect="1"/>
          </p:cNvPicPr>
          <p:nvPr/>
        </p:nvPicPr>
        <p:blipFill>
          <a:blip r:embed="rId2" cstate="print">
            <a:extLst>
              <a:ext uri="{28A0092B-C50C-407E-A947-70E740481C1C}">
                <a14:useLocalDpi xmlns:a14="http://schemas.microsoft.com/office/drawing/2010/main" val="0"/>
              </a:ext>
            </a:extLst>
          </a:blip>
          <a:srcRect l="2905" r="2905"/>
          <a:stretch/>
        </p:blipFill>
        <p:spPr>
          <a:xfrm>
            <a:off x="0" y="0"/>
            <a:ext cx="9144000" cy="6858000"/>
          </a:xfrm>
          <a:prstGeom prst="rect">
            <a:avLst/>
          </a:prstGeom>
        </p:spPr>
      </p:pic>
      <p:pic>
        <p:nvPicPr>
          <p:cNvPr id="5" name="Picture 4" descr="A black background with a black square&#10;&#10;AI-generated content may be incorrect.">
            <a:extLst>
              <a:ext uri="{FF2B5EF4-FFF2-40B4-BE49-F238E27FC236}">
                <a16:creationId xmlns:a16="http://schemas.microsoft.com/office/drawing/2014/main" id="{439E7487-E0D7-731F-729F-3E6CDAE08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3999" cy="6858000"/>
          </a:xfrm>
          <a:prstGeom prst="rect">
            <a:avLst/>
          </a:prstGeom>
        </p:spPr>
      </p:pic>
      <p:sp>
        <p:nvSpPr>
          <p:cNvPr id="2" name="Title 1">
            <a:extLst>
              <a:ext uri="{FF2B5EF4-FFF2-40B4-BE49-F238E27FC236}">
                <a16:creationId xmlns:a16="http://schemas.microsoft.com/office/drawing/2014/main" id="{B7031242-2C2C-2260-A472-D4EDC978852D}"/>
              </a:ext>
            </a:extLst>
          </p:cNvPr>
          <p:cNvSpPr txBox="1">
            <a:spLocks/>
          </p:cNvSpPr>
          <p:nvPr/>
        </p:nvSpPr>
        <p:spPr>
          <a:xfrm>
            <a:off x="461962" y="481505"/>
            <a:ext cx="8220075" cy="958592"/>
          </a:xfrm>
          <a:prstGeom prst="roundRect">
            <a:avLst>
              <a:gd name="adj" fmla="val 9641"/>
            </a:avLst>
          </a:prstGeom>
          <a:solidFill>
            <a:srgbClr val="EA4D15"/>
          </a:solidFill>
          <a:ln w="76200">
            <a:solidFill>
              <a:schemeClr val="accent2">
                <a:lumMod val="40000"/>
                <a:lumOff val="60000"/>
              </a:schemeClr>
            </a:solidFill>
          </a:ln>
        </p:spPr>
        <p:txBody>
          <a:bodyPr vert="horz" wrap="square"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2800" i="0" u="none" strike="noStrike" dirty="0">
                <a:solidFill>
                  <a:schemeClr val="bg1"/>
                </a:solidFill>
                <a:effectLst/>
                <a:latin typeface="Twinkl" panose="02000000000000000000" pitchFamily="2" charset="77"/>
              </a:rPr>
              <a:t>Look at the picture. What sports can you see?</a:t>
            </a:r>
            <a:endParaRPr lang="en-GB" sz="5400" dirty="0">
              <a:solidFill>
                <a:schemeClr val="bg1"/>
              </a:solidFill>
              <a:latin typeface="Twinkl" panose="02000000000000000000" pitchFamily="2" charset="77"/>
            </a:endParaRPr>
          </a:p>
        </p:txBody>
      </p:sp>
      <p:grpSp>
        <p:nvGrpSpPr>
          <p:cNvPr id="10" name="Group 9">
            <a:extLst>
              <a:ext uri="{FF2B5EF4-FFF2-40B4-BE49-F238E27FC236}">
                <a16:creationId xmlns:a16="http://schemas.microsoft.com/office/drawing/2014/main" id="{B0DD4291-B41C-C2A5-3E32-10634B3ACD1D}"/>
              </a:ext>
            </a:extLst>
          </p:cNvPr>
          <p:cNvGrpSpPr/>
          <p:nvPr/>
        </p:nvGrpSpPr>
        <p:grpSpPr>
          <a:xfrm>
            <a:off x="188097" y="3343588"/>
            <a:ext cx="2770858" cy="3359137"/>
            <a:chOff x="323714" y="1989558"/>
            <a:chExt cx="3203951" cy="3884179"/>
          </a:xfrm>
        </p:grpSpPr>
        <p:sp>
          <p:nvSpPr>
            <p:cNvPr id="30" name="Oval 29">
              <a:extLst>
                <a:ext uri="{FF2B5EF4-FFF2-40B4-BE49-F238E27FC236}">
                  <a16:creationId xmlns:a16="http://schemas.microsoft.com/office/drawing/2014/main" id="{CC147354-7956-39A6-38CF-FB6113E6A9DA}"/>
                </a:ext>
              </a:extLst>
            </p:cNvPr>
            <p:cNvSpPr/>
            <p:nvPr/>
          </p:nvSpPr>
          <p:spPr>
            <a:xfrm>
              <a:off x="374867" y="5477282"/>
              <a:ext cx="2083093" cy="388740"/>
            </a:xfrm>
            <a:custGeom>
              <a:avLst/>
              <a:gdLst>
                <a:gd name="connsiteX0" fmla="*/ 0 w 1256637"/>
                <a:gd name="connsiteY0" fmla="*/ 218010 h 436019"/>
                <a:gd name="connsiteX1" fmla="*/ 628319 w 1256637"/>
                <a:gd name="connsiteY1" fmla="*/ 0 h 436019"/>
                <a:gd name="connsiteX2" fmla="*/ 1256638 w 1256637"/>
                <a:gd name="connsiteY2" fmla="*/ 218010 h 436019"/>
                <a:gd name="connsiteX3" fmla="*/ 628319 w 1256637"/>
                <a:gd name="connsiteY3" fmla="*/ 436020 h 436019"/>
                <a:gd name="connsiteX4" fmla="*/ 0 w 1256637"/>
                <a:gd name="connsiteY4" fmla="*/ 218010 h 436019"/>
                <a:gd name="connsiteX0" fmla="*/ 679 w 1257317"/>
                <a:gd name="connsiteY0" fmla="*/ 218010 h 340667"/>
                <a:gd name="connsiteX1" fmla="*/ 628998 w 1257317"/>
                <a:gd name="connsiteY1" fmla="*/ 0 h 340667"/>
                <a:gd name="connsiteX2" fmla="*/ 1257317 w 1257317"/>
                <a:gd name="connsiteY2" fmla="*/ 218010 h 340667"/>
                <a:gd name="connsiteX3" fmla="*/ 543623 w 1257317"/>
                <a:gd name="connsiteY3" fmla="*/ 340667 h 340667"/>
                <a:gd name="connsiteX4" fmla="*/ 679 w 1257317"/>
                <a:gd name="connsiteY4" fmla="*/ 218010 h 340667"/>
                <a:gd name="connsiteX0" fmla="*/ 653 w 1257291"/>
                <a:gd name="connsiteY0" fmla="*/ 218010 h 371017"/>
                <a:gd name="connsiteX1" fmla="*/ 628972 w 1257291"/>
                <a:gd name="connsiteY1" fmla="*/ 0 h 371017"/>
                <a:gd name="connsiteX2" fmla="*/ 1257291 w 1257291"/>
                <a:gd name="connsiteY2" fmla="*/ 218010 h 371017"/>
                <a:gd name="connsiteX3" fmla="*/ 543597 w 1257291"/>
                <a:gd name="connsiteY3" fmla="*/ 340667 h 371017"/>
                <a:gd name="connsiteX4" fmla="*/ 653 w 1257291"/>
                <a:gd name="connsiteY4" fmla="*/ 218010 h 371017"/>
                <a:gd name="connsiteX0" fmla="*/ 647 w 1257285"/>
                <a:gd name="connsiteY0" fmla="*/ 218010 h 360055"/>
                <a:gd name="connsiteX1" fmla="*/ 628966 w 1257285"/>
                <a:gd name="connsiteY1" fmla="*/ 0 h 360055"/>
                <a:gd name="connsiteX2" fmla="*/ 1257285 w 1257285"/>
                <a:gd name="connsiteY2" fmla="*/ 218010 h 360055"/>
                <a:gd name="connsiteX3" fmla="*/ 543591 w 1257285"/>
                <a:gd name="connsiteY3" fmla="*/ 340667 h 360055"/>
                <a:gd name="connsiteX4" fmla="*/ 647 w 1257285"/>
                <a:gd name="connsiteY4" fmla="*/ 218010 h 360055"/>
                <a:gd name="connsiteX0" fmla="*/ 64 w 1256702"/>
                <a:gd name="connsiteY0" fmla="*/ 218010 h 319093"/>
                <a:gd name="connsiteX1" fmla="*/ 628383 w 1256702"/>
                <a:gd name="connsiteY1" fmla="*/ 0 h 319093"/>
                <a:gd name="connsiteX2" fmla="*/ 1256702 w 1256702"/>
                <a:gd name="connsiteY2" fmla="*/ 218010 h 319093"/>
                <a:gd name="connsiteX3" fmla="*/ 599553 w 1256702"/>
                <a:gd name="connsiteY3" fmla="*/ 286338 h 319093"/>
                <a:gd name="connsiteX4" fmla="*/ 64 w 1256702"/>
                <a:gd name="connsiteY4" fmla="*/ 218010 h 319093"/>
                <a:gd name="connsiteX0" fmla="*/ 62 w 1256700"/>
                <a:gd name="connsiteY0" fmla="*/ 218010 h 339538"/>
                <a:gd name="connsiteX1" fmla="*/ 628381 w 1256700"/>
                <a:gd name="connsiteY1" fmla="*/ 0 h 339538"/>
                <a:gd name="connsiteX2" fmla="*/ 1256700 w 1256700"/>
                <a:gd name="connsiteY2" fmla="*/ 218010 h 339538"/>
                <a:gd name="connsiteX3" fmla="*/ 599551 w 1256700"/>
                <a:gd name="connsiteY3" fmla="*/ 286338 h 339538"/>
                <a:gd name="connsiteX4" fmla="*/ 62 w 1256700"/>
                <a:gd name="connsiteY4" fmla="*/ 218010 h 339538"/>
                <a:gd name="connsiteX0" fmla="*/ 55 w 1256693"/>
                <a:gd name="connsiteY0" fmla="*/ 218010 h 308163"/>
                <a:gd name="connsiteX1" fmla="*/ 628374 w 1256693"/>
                <a:gd name="connsiteY1" fmla="*/ 0 h 308163"/>
                <a:gd name="connsiteX2" fmla="*/ 1256693 w 1256693"/>
                <a:gd name="connsiteY2" fmla="*/ 218010 h 308163"/>
                <a:gd name="connsiteX3" fmla="*/ 599544 w 1256693"/>
                <a:gd name="connsiteY3" fmla="*/ 286338 h 308163"/>
                <a:gd name="connsiteX4" fmla="*/ 55 w 1256693"/>
                <a:gd name="connsiteY4" fmla="*/ 218010 h 308163"/>
                <a:gd name="connsiteX0" fmla="*/ 55 w 1256693"/>
                <a:gd name="connsiteY0" fmla="*/ 218010 h 368393"/>
                <a:gd name="connsiteX1" fmla="*/ 628374 w 1256693"/>
                <a:gd name="connsiteY1" fmla="*/ 0 h 368393"/>
                <a:gd name="connsiteX2" fmla="*/ 1256693 w 1256693"/>
                <a:gd name="connsiteY2" fmla="*/ 218010 h 368393"/>
                <a:gd name="connsiteX3" fmla="*/ 599544 w 1256693"/>
                <a:gd name="connsiteY3" fmla="*/ 286338 h 368393"/>
                <a:gd name="connsiteX4" fmla="*/ 55 w 1256693"/>
                <a:gd name="connsiteY4" fmla="*/ 218010 h 368393"/>
                <a:gd name="connsiteX0" fmla="*/ 5908 w 1262546"/>
                <a:gd name="connsiteY0" fmla="*/ 218010 h 368393"/>
                <a:gd name="connsiteX1" fmla="*/ 634227 w 1262546"/>
                <a:gd name="connsiteY1" fmla="*/ 0 h 368393"/>
                <a:gd name="connsiteX2" fmla="*/ 1262546 w 1262546"/>
                <a:gd name="connsiteY2" fmla="*/ 218010 h 368393"/>
                <a:gd name="connsiteX3" fmla="*/ 605397 w 1262546"/>
                <a:gd name="connsiteY3" fmla="*/ 286338 h 368393"/>
                <a:gd name="connsiteX4" fmla="*/ 5908 w 1262546"/>
                <a:gd name="connsiteY4" fmla="*/ 218010 h 368393"/>
                <a:gd name="connsiteX0" fmla="*/ 4663 w 1224490"/>
                <a:gd name="connsiteY0" fmla="*/ 223115 h 360511"/>
                <a:gd name="connsiteX1" fmla="*/ 596171 w 1224490"/>
                <a:gd name="connsiteY1" fmla="*/ 5 h 360511"/>
                <a:gd name="connsiteX2" fmla="*/ 1224490 w 1224490"/>
                <a:gd name="connsiteY2" fmla="*/ 218015 h 360511"/>
                <a:gd name="connsiteX3" fmla="*/ 567341 w 1224490"/>
                <a:gd name="connsiteY3" fmla="*/ 286343 h 360511"/>
                <a:gd name="connsiteX4" fmla="*/ 4663 w 1224490"/>
                <a:gd name="connsiteY4" fmla="*/ 223115 h 360511"/>
                <a:gd name="connsiteX0" fmla="*/ 18 w 1219845"/>
                <a:gd name="connsiteY0" fmla="*/ 139542 h 276938"/>
                <a:gd name="connsiteX1" fmla="*/ 580217 w 1219845"/>
                <a:gd name="connsiteY1" fmla="*/ 33 h 276938"/>
                <a:gd name="connsiteX2" fmla="*/ 1219845 w 1219845"/>
                <a:gd name="connsiteY2" fmla="*/ 134442 h 276938"/>
                <a:gd name="connsiteX3" fmla="*/ 562696 w 1219845"/>
                <a:gd name="connsiteY3" fmla="*/ 202770 h 276938"/>
                <a:gd name="connsiteX4" fmla="*/ 18 w 1219845"/>
                <a:gd name="connsiteY4" fmla="*/ 139542 h 27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845" h="276938">
                  <a:moveTo>
                    <a:pt x="18" y="139542"/>
                  </a:moveTo>
                  <a:cubicBezTo>
                    <a:pt x="2938" y="105753"/>
                    <a:pt x="376913" y="883"/>
                    <a:pt x="580217" y="33"/>
                  </a:cubicBezTo>
                  <a:cubicBezTo>
                    <a:pt x="783521" y="-817"/>
                    <a:pt x="1219845" y="14038"/>
                    <a:pt x="1219845" y="134442"/>
                  </a:cubicBezTo>
                  <a:cubicBezTo>
                    <a:pt x="954187" y="409185"/>
                    <a:pt x="766000" y="201920"/>
                    <a:pt x="562696" y="202770"/>
                  </a:cubicBezTo>
                  <a:cubicBezTo>
                    <a:pt x="359392" y="203620"/>
                    <a:pt x="-2902" y="173331"/>
                    <a:pt x="18" y="139542"/>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FA60ED62-D125-D68F-200B-B55F66434A36}"/>
                </a:ext>
              </a:extLst>
            </p:cNvPr>
            <p:cNvSpPr/>
            <p:nvPr/>
          </p:nvSpPr>
          <p:spPr>
            <a:xfrm rot="10800000">
              <a:off x="2881392" y="5545532"/>
              <a:ext cx="636635" cy="328205"/>
            </a:xfrm>
            <a:custGeom>
              <a:avLst/>
              <a:gdLst>
                <a:gd name="connsiteX0" fmla="*/ 0 w 706981"/>
                <a:gd name="connsiteY0" fmla="*/ 143924 h 287848"/>
                <a:gd name="connsiteX1" fmla="*/ 353491 w 706981"/>
                <a:gd name="connsiteY1" fmla="*/ 0 h 287848"/>
                <a:gd name="connsiteX2" fmla="*/ 706982 w 706981"/>
                <a:gd name="connsiteY2" fmla="*/ 143924 h 287848"/>
                <a:gd name="connsiteX3" fmla="*/ 353491 w 706981"/>
                <a:gd name="connsiteY3" fmla="*/ 287848 h 287848"/>
                <a:gd name="connsiteX4" fmla="*/ 0 w 706981"/>
                <a:gd name="connsiteY4" fmla="*/ 143924 h 287848"/>
                <a:gd name="connsiteX0" fmla="*/ 0 w 706982"/>
                <a:gd name="connsiteY0" fmla="*/ 143924 h 309773"/>
                <a:gd name="connsiteX1" fmla="*/ 353491 w 706982"/>
                <a:gd name="connsiteY1" fmla="*/ 0 h 309773"/>
                <a:gd name="connsiteX2" fmla="*/ 706982 w 706982"/>
                <a:gd name="connsiteY2" fmla="*/ 143924 h 309773"/>
                <a:gd name="connsiteX3" fmla="*/ 353491 w 706982"/>
                <a:gd name="connsiteY3" fmla="*/ 287848 h 309773"/>
                <a:gd name="connsiteX4" fmla="*/ 0 w 706982"/>
                <a:gd name="connsiteY4" fmla="*/ 143924 h 309773"/>
                <a:gd name="connsiteX0" fmla="*/ 586 w 707568"/>
                <a:gd name="connsiteY0" fmla="*/ 143924 h 302443"/>
                <a:gd name="connsiteX1" fmla="*/ 354077 w 707568"/>
                <a:gd name="connsiteY1" fmla="*/ 0 h 302443"/>
                <a:gd name="connsiteX2" fmla="*/ 707568 w 707568"/>
                <a:gd name="connsiteY2" fmla="*/ 143924 h 302443"/>
                <a:gd name="connsiteX3" fmla="*/ 284879 w 707568"/>
                <a:gd name="connsiteY3" fmla="*/ 282905 h 302443"/>
                <a:gd name="connsiteX4" fmla="*/ 586 w 707568"/>
                <a:gd name="connsiteY4" fmla="*/ 143924 h 302443"/>
                <a:gd name="connsiteX0" fmla="*/ 682 w 707664"/>
                <a:gd name="connsiteY0" fmla="*/ 143924 h 358370"/>
                <a:gd name="connsiteX1" fmla="*/ 354173 w 707664"/>
                <a:gd name="connsiteY1" fmla="*/ 0 h 358370"/>
                <a:gd name="connsiteX2" fmla="*/ 707664 w 707664"/>
                <a:gd name="connsiteY2" fmla="*/ 143924 h 358370"/>
                <a:gd name="connsiteX3" fmla="*/ 284975 w 707664"/>
                <a:gd name="connsiteY3" fmla="*/ 282905 h 358370"/>
                <a:gd name="connsiteX4" fmla="*/ 682 w 707664"/>
                <a:gd name="connsiteY4" fmla="*/ 143924 h 358370"/>
                <a:gd name="connsiteX0" fmla="*/ 514 w 663011"/>
                <a:gd name="connsiteY0" fmla="*/ 143959 h 282961"/>
                <a:gd name="connsiteX1" fmla="*/ 354005 w 663011"/>
                <a:gd name="connsiteY1" fmla="*/ 35 h 282961"/>
                <a:gd name="connsiteX2" fmla="*/ 663011 w 663011"/>
                <a:gd name="connsiteY2" fmla="*/ 134073 h 282961"/>
                <a:gd name="connsiteX3" fmla="*/ 284807 w 663011"/>
                <a:gd name="connsiteY3" fmla="*/ 282940 h 282961"/>
                <a:gd name="connsiteX4" fmla="*/ 514 w 663011"/>
                <a:gd name="connsiteY4" fmla="*/ 143959 h 282961"/>
                <a:gd name="connsiteX0" fmla="*/ 618 w 623574"/>
                <a:gd name="connsiteY0" fmla="*/ 109508 h 283253"/>
                <a:gd name="connsiteX1" fmla="*/ 314568 w 623574"/>
                <a:gd name="connsiteY1" fmla="*/ 183 h 283253"/>
                <a:gd name="connsiteX2" fmla="*/ 623574 w 623574"/>
                <a:gd name="connsiteY2" fmla="*/ 134221 h 283253"/>
                <a:gd name="connsiteX3" fmla="*/ 245370 w 623574"/>
                <a:gd name="connsiteY3" fmla="*/ 283088 h 283253"/>
                <a:gd name="connsiteX4" fmla="*/ 618 w 623574"/>
                <a:gd name="connsiteY4" fmla="*/ 109508 h 283253"/>
                <a:gd name="connsiteX0" fmla="*/ 12706 w 635662"/>
                <a:gd name="connsiteY0" fmla="*/ 109795 h 283540"/>
                <a:gd name="connsiteX1" fmla="*/ 326656 w 635662"/>
                <a:gd name="connsiteY1" fmla="*/ 470 h 283540"/>
                <a:gd name="connsiteX2" fmla="*/ 635662 w 635662"/>
                <a:gd name="connsiteY2" fmla="*/ 134508 h 283540"/>
                <a:gd name="connsiteX3" fmla="*/ 257458 w 635662"/>
                <a:gd name="connsiteY3" fmla="*/ 283375 h 283540"/>
                <a:gd name="connsiteX4" fmla="*/ 12706 w 635662"/>
                <a:gd name="connsiteY4" fmla="*/ 109795 h 283540"/>
                <a:gd name="connsiteX0" fmla="*/ 13679 w 636635"/>
                <a:gd name="connsiteY0" fmla="*/ 109795 h 328205"/>
                <a:gd name="connsiteX1" fmla="*/ 327629 w 636635"/>
                <a:gd name="connsiteY1" fmla="*/ 470 h 328205"/>
                <a:gd name="connsiteX2" fmla="*/ 636635 w 636635"/>
                <a:gd name="connsiteY2" fmla="*/ 134508 h 328205"/>
                <a:gd name="connsiteX3" fmla="*/ 258431 w 636635"/>
                <a:gd name="connsiteY3" fmla="*/ 283375 h 328205"/>
                <a:gd name="connsiteX4" fmla="*/ 13679 w 636635"/>
                <a:gd name="connsiteY4" fmla="*/ 109795 h 328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635" h="328205">
                  <a:moveTo>
                    <a:pt x="13679" y="109795"/>
                  </a:moveTo>
                  <a:cubicBezTo>
                    <a:pt x="79582" y="18160"/>
                    <a:pt x="223803" y="-3649"/>
                    <a:pt x="327629" y="470"/>
                  </a:cubicBezTo>
                  <a:cubicBezTo>
                    <a:pt x="431455" y="4589"/>
                    <a:pt x="636635" y="55021"/>
                    <a:pt x="636635" y="134508"/>
                  </a:cubicBezTo>
                  <a:cubicBezTo>
                    <a:pt x="636635" y="213995"/>
                    <a:pt x="382028" y="144156"/>
                    <a:pt x="258431" y="283375"/>
                  </a:cubicBezTo>
                  <a:cubicBezTo>
                    <a:pt x="134834" y="422594"/>
                    <a:pt x="-52224" y="201430"/>
                    <a:pt x="13679" y="109795"/>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B76441B3-C54B-A529-19F8-9BBD9554474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23714" y="1989558"/>
              <a:ext cx="3203951" cy="3838306"/>
            </a:xfrm>
            <a:prstGeom prst="rect">
              <a:avLst/>
            </a:prstGeom>
          </p:spPr>
        </p:pic>
      </p:grpSp>
      <p:grpSp>
        <p:nvGrpSpPr>
          <p:cNvPr id="88" name="Group 87">
            <a:extLst>
              <a:ext uri="{FF2B5EF4-FFF2-40B4-BE49-F238E27FC236}">
                <a16:creationId xmlns:a16="http://schemas.microsoft.com/office/drawing/2014/main" id="{292296C8-884A-ABEB-688D-21D4D167F066}"/>
              </a:ext>
            </a:extLst>
          </p:cNvPr>
          <p:cNvGrpSpPr/>
          <p:nvPr/>
        </p:nvGrpSpPr>
        <p:grpSpPr>
          <a:xfrm>
            <a:off x="169822" y="2427761"/>
            <a:ext cx="1692812" cy="1606357"/>
            <a:chOff x="-2018590" y="1782894"/>
            <a:chExt cx="1692812" cy="1606357"/>
          </a:xfrm>
        </p:grpSpPr>
        <p:cxnSp>
          <p:nvCxnSpPr>
            <p:cNvPr id="64" name="Straight Connector 63">
              <a:extLst>
                <a:ext uri="{FF2B5EF4-FFF2-40B4-BE49-F238E27FC236}">
                  <a16:creationId xmlns:a16="http://schemas.microsoft.com/office/drawing/2014/main" id="{EA9CA4D3-E7CC-5124-7DD1-5649F8F460C3}"/>
                </a:ext>
              </a:extLst>
            </p:cNvPr>
            <p:cNvCxnSpPr>
              <a:cxnSpLocks/>
              <a:endCxn id="70" idx="2"/>
            </p:cNvCxnSpPr>
            <p:nvPr/>
          </p:nvCxnSpPr>
          <p:spPr>
            <a:xfrm flipH="1" flipV="1">
              <a:off x="-1172184" y="2301616"/>
              <a:ext cx="434746" cy="1087635"/>
            </a:xfrm>
            <a:prstGeom prst="line">
              <a:avLst/>
            </a:prstGeom>
            <a:ln w="38100" cap="rnd">
              <a:solidFill>
                <a:srgbClr val="EA4D15"/>
              </a:solidFill>
              <a:headEnd type="ova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5E1CF3DC-871A-FA3C-5BCC-12EAE8BC8C20}"/>
                </a:ext>
              </a:extLst>
            </p:cNvPr>
            <p:cNvSpPr txBox="1"/>
            <p:nvPr/>
          </p:nvSpPr>
          <p:spPr>
            <a:xfrm>
              <a:off x="-2018590" y="1782894"/>
              <a:ext cx="1692812" cy="518722"/>
            </a:xfrm>
            <a:prstGeom prst="roundRect">
              <a:avLst/>
            </a:prstGeom>
            <a:solidFill>
              <a:schemeClr val="bg1"/>
            </a:solidFill>
            <a:ln w="38100">
              <a:solidFill>
                <a:srgbClr val="EA4D15"/>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hockey</a:t>
              </a:r>
              <a:endParaRPr lang="en-ZA" sz="2000" b="1" dirty="0">
                <a:solidFill>
                  <a:schemeClr val="bg2">
                    <a:lumMod val="10000"/>
                  </a:schemeClr>
                </a:solidFill>
                <a:effectLst/>
                <a:latin typeface="Twinkl" panose="02000000000000000000" pitchFamily="2" charset="77"/>
              </a:endParaRPr>
            </a:p>
          </p:txBody>
        </p:sp>
      </p:grpSp>
      <p:sp>
        <p:nvSpPr>
          <p:cNvPr id="33" name="Oval 32">
            <a:extLst>
              <a:ext uri="{FF2B5EF4-FFF2-40B4-BE49-F238E27FC236}">
                <a16:creationId xmlns:a16="http://schemas.microsoft.com/office/drawing/2014/main" id="{3FF63A66-F817-114D-B662-D0E957590B4A}"/>
              </a:ext>
            </a:extLst>
          </p:cNvPr>
          <p:cNvSpPr/>
          <p:nvPr/>
        </p:nvSpPr>
        <p:spPr>
          <a:xfrm rot="10573567">
            <a:off x="6154616" y="6175040"/>
            <a:ext cx="841735" cy="301957"/>
          </a:xfrm>
          <a:custGeom>
            <a:avLst/>
            <a:gdLst>
              <a:gd name="connsiteX0" fmla="*/ 0 w 1591696"/>
              <a:gd name="connsiteY0" fmla="*/ 228600 h 457199"/>
              <a:gd name="connsiteX1" fmla="*/ 795848 w 1591696"/>
              <a:gd name="connsiteY1" fmla="*/ 0 h 457199"/>
              <a:gd name="connsiteX2" fmla="*/ 1591696 w 1591696"/>
              <a:gd name="connsiteY2" fmla="*/ 228600 h 457199"/>
              <a:gd name="connsiteX3" fmla="*/ 795848 w 1591696"/>
              <a:gd name="connsiteY3" fmla="*/ 457200 h 457199"/>
              <a:gd name="connsiteX4" fmla="*/ 0 w 1591696"/>
              <a:gd name="connsiteY4" fmla="*/ 228600 h 457199"/>
              <a:gd name="connsiteX0" fmla="*/ 4 w 1591700"/>
              <a:gd name="connsiteY0" fmla="*/ 228600 h 338686"/>
              <a:gd name="connsiteX1" fmla="*/ 795852 w 1591700"/>
              <a:gd name="connsiteY1" fmla="*/ 0 h 338686"/>
              <a:gd name="connsiteX2" fmla="*/ 1591700 w 1591700"/>
              <a:gd name="connsiteY2" fmla="*/ 228600 h 338686"/>
              <a:gd name="connsiteX3" fmla="*/ 804687 w 1591700"/>
              <a:gd name="connsiteY3" fmla="*/ 337930 h 338686"/>
              <a:gd name="connsiteX4" fmla="*/ 4 w 1591700"/>
              <a:gd name="connsiteY4" fmla="*/ 228600 h 338686"/>
              <a:gd name="connsiteX0" fmla="*/ 4 w 1591700"/>
              <a:gd name="connsiteY0" fmla="*/ 228600 h 365396"/>
              <a:gd name="connsiteX1" fmla="*/ 795852 w 1591700"/>
              <a:gd name="connsiteY1" fmla="*/ 0 h 365396"/>
              <a:gd name="connsiteX2" fmla="*/ 1591700 w 1591700"/>
              <a:gd name="connsiteY2" fmla="*/ 228600 h 365396"/>
              <a:gd name="connsiteX3" fmla="*/ 804687 w 1591700"/>
              <a:gd name="connsiteY3" fmla="*/ 337930 h 365396"/>
              <a:gd name="connsiteX4" fmla="*/ 4 w 1591700"/>
              <a:gd name="connsiteY4" fmla="*/ 228600 h 365396"/>
              <a:gd name="connsiteX0" fmla="*/ 107 w 1591803"/>
              <a:gd name="connsiteY0" fmla="*/ 228600 h 365396"/>
              <a:gd name="connsiteX1" fmla="*/ 795955 w 1591803"/>
              <a:gd name="connsiteY1" fmla="*/ 0 h 365396"/>
              <a:gd name="connsiteX2" fmla="*/ 1591803 w 1591803"/>
              <a:gd name="connsiteY2" fmla="*/ 228600 h 365396"/>
              <a:gd name="connsiteX3" fmla="*/ 804790 w 1591803"/>
              <a:gd name="connsiteY3" fmla="*/ 337930 h 365396"/>
              <a:gd name="connsiteX4" fmla="*/ 107 w 1591803"/>
              <a:gd name="connsiteY4" fmla="*/ 228600 h 365396"/>
              <a:gd name="connsiteX0" fmla="*/ 78 w 1560853"/>
              <a:gd name="connsiteY0" fmla="*/ 175200 h 373046"/>
              <a:gd name="connsiteX1" fmla="*/ 765005 w 1560853"/>
              <a:gd name="connsiteY1" fmla="*/ 4026 h 373046"/>
              <a:gd name="connsiteX2" fmla="*/ 1560853 w 1560853"/>
              <a:gd name="connsiteY2" fmla="*/ 232626 h 373046"/>
              <a:gd name="connsiteX3" fmla="*/ 773840 w 1560853"/>
              <a:gd name="connsiteY3" fmla="*/ 341956 h 373046"/>
              <a:gd name="connsiteX4" fmla="*/ 78 w 1560853"/>
              <a:gd name="connsiteY4" fmla="*/ 175200 h 373046"/>
              <a:gd name="connsiteX0" fmla="*/ 76 w 1485756"/>
              <a:gd name="connsiteY0" fmla="*/ 177275 h 393331"/>
              <a:gd name="connsiteX1" fmla="*/ 765003 w 1485756"/>
              <a:gd name="connsiteY1" fmla="*/ 6101 h 393331"/>
              <a:gd name="connsiteX2" fmla="*/ 1485756 w 1485756"/>
              <a:gd name="connsiteY2" fmla="*/ 265622 h 393331"/>
              <a:gd name="connsiteX3" fmla="*/ 773838 w 1485756"/>
              <a:gd name="connsiteY3" fmla="*/ 344031 h 393331"/>
              <a:gd name="connsiteX4" fmla="*/ 76 w 1485756"/>
              <a:gd name="connsiteY4" fmla="*/ 177275 h 393331"/>
              <a:gd name="connsiteX0" fmla="*/ 76 w 1485756"/>
              <a:gd name="connsiteY0" fmla="*/ 200295 h 416351"/>
              <a:gd name="connsiteX1" fmla="*/ 765003 w 1485756"/>
              <a:gd name="connsiteY1" fmla="*/ 29121 h 416351"/>
              <a:gd name="connsiteX2" fmla="*/ 1485756 w 1485756"/>
              <a:gd name="connsiteY2" fmla="*/ 288642 h 416351"/>
              <a:gd name="connsiteX3" fmla="*/ 773838 w 1485756"/>
              <a:gd name="connsiteY3" fmla="*/ 367051 h 416351"/>
              <a:gd name="connsiteX4" fmla="*/ 76 w 1485756"/>
              <a:gd name="connsiteY4" fmla="*/ 200295 h 416351"/>
              <a:gd name="connsiteX0" fmla="*/ 18 w 1485698"/>
              <a:gd name="connsiteY0" fmla="*/ 198610 h 414666"/>
              <a:gd name="connsiteX1" fmla="*/ 750596 w 1485698"/>
              <a:gd name="connsiteY1" fmla="*/ 14492 h 414666"/>
              <a:gd name="connsiteX2" fmla="*/ 1485698 w 1485698"/>
              <a:gd name="connsiteY2" fmla="*/ 286957 h 414666"/>
              <a:gd name="connsiteX3" fmla="*/ 773780 w 1485698"/>
              <a:gd name="connsiteY3" fmla="*/ 365366 h 414666"/>
              <a:gd name="connsiteX4" fmla="*/ 18 w 1485698"/>
              <a:gd name="connsiteY4" fmla="*/ 198610 h 414666"/>
              <a:gd name="connsiteX0" fmla="*/ 20 w 1485700"/>
              <a:gd name="connsiteY0" fmla="*/ 186867 h 402923"/>
              <a:gd name="connsiteX1" fmla="*/ 750598 w 1485700"/>
              <a:gd name="connsiteY1" fmla="*/ 2749 h 402923"/>
              <a:gd name="connsiteX2" fmla="*/ 1485700 w 1485700"/>
              <a:gd name="connsiteY2" fmla="*/ 275214 h 402923"/>
              <a:gd name="connsiteX3" fmla="*/ 773782 w 1485700"/>
              <a:gd name="connsiteY3" fmla="*/ 353623 h 402923"/>
              <a:gd name="connsiteX4" fmla="*/ 20 w 1485700"/>
              <a:gd name="connsiteY4" fmla="*/ 186867 h 402923"/>
              <a:gd name="connsiteX0" fmla="*/ 22 w 1485702"/>
              <a:gd name="connsiteY0" fmla="*/ 199234 h 415290"/>
              <a:gd name="connsiteX1" fmla="*/ 750600 w 1485702"/>
              <a:gd name="connsiteY1" fmla="*/ 15116 h 415290"/>
              <a:gd name="connsiteX2" fmla="*/ 1485702 w 1485702"/>
              <a:gd name="connsiteY2" fmla="*/ 287581 h 415290"/>
              <a:gd name="connsiteX3" fmla="*/ 773784 w 1485702"/>
              <a:gd name="connsiteY3" fmla="*/ 365990 h 415290"/>
              <a:gd name="connsiteX4" fmla="*/ 22 w 1485702"/>
              <a:gd name="connsiteY4" fmla="*/ 199234 h 415290"/>
              <a:gd name="connsiteX0" fmla="*/ 70 w 1485750"/>
              <a:gd name="connsiteY0" fmla="*/ 223109 h 439165"/>
              <a:gd name="connsiteX1" fmla="*/ 750648 w 1485750"/>
              <a:gd name="connsiteY1" fmla="*/ 38991 h 439165"/>
              <a:gd name="connsiteX2" fmla="*/ 1485750 w 1485750"/>
              <a:gd name="connsiteY2" fmla="*/ 311456 h 439165"/>
              <a:gd name="connsiteX3" fmla="*/ 773832 w 1485750"/>
              <a:gd name="connsiteY3" fmla="*/ 389865 h 439165"/>
              <a:gd name="connsiteX4" fmla="*/ 70 w 1485750"/>
              <a:gd name="connsiteY4" fmla="*/ 223109 h 439165"/>
              <a:gd name="connsiteX0" fmla="*/ 3895 w 1489575"/>
              <a:gd name="connsiteY0" fmla="*/ 223874 h 439930"/>
              <a:gd name="connsiteX1" fmla="*/ 754473 w 1489575"/>
              <a:gd name="connsiteY1" fmla="*/ 39756 h 439930"/>
              <a:gd name="connsiteX2" fmla="*/ 1489575 w 1489575"/>
              <a:gd name="connsiteY2" fmla="*/ 312221 h 439930"/>
              <a:gd name="connsiteX3" fmla="*/ 777657 w 1489575"/>
              <a:gd name="connsiteY3" fmla="*/ 390630 h 439930"/>
              <a:gd name="connsiteX4" fmla="*/ 3895 w 1489575"/>
              <a:gd name="connsiteY4" fmla="*/ 223874 h 439930"/>
              <a:gd name="connsiteX0" fmla="*/ 1729 w 1417264"/>
              <a:gd name="connsiteY0" fmla="*/ 176999 h 402075"/>
              <a:gd name="connsiteX1" fmla="*/ 682162 w 1417264"/>
              <a:gd name="connsiteY1" fmla="*/ 1420 h 402075"/>
              <a:gd name="connsiteX2" fmla="*/ 1417264 w 1417264"/>
              <a:gd name="connsiteY2" fmla="*/ 273885 h 402075"/>
              <a:gd name="connsiteX3" fmla="*/ 705346 w 1417264"/>
              <a:gd name="connsiteY3" fmla="*/ 352294 h 402075"/>
              <a:gd name="connsiteX4" fmla="*/ 1729 w 1417264"/>
              <a:gd name="connsiteY4" fmla="*/ 176999 h 402075"/>
              <a:gd name="connsiteX0" fmla="*/ 7707 w 1423242"/>
              <a:gd name="connsiteY0" fmla="*/ 177522 h 402598"/>
              <a:gd name="connsiteX1" fmla="*/ 688140 w 1423242"/>
              <a:gd name="connsiteY1" fmla="*/ 1943 h 402598"/>
              <a:gd name="connsiteX2" fmla="*/ 1423242 w 1423242"/>
              <a:gd name="connsiteY2" fmla="*/ 274408 h 402598"/>
              <a:gd name="connsiteX3" fmla="*/ 711324 w 1423242"/>
              <a:gd name="connsiteY3" fmla="*/ 352817 h 402598"/>
              <a:gd name="connsiteX4" fmla="*/ 7707 w 1423242"/>
              <a:gd name="connsiteY4" fmla="*/ 177522 h 402598"/>
              <a:gd name="connsiteX0" fmla="*/ 26593 w 1442128"/>
              <a:gd name="connsiteY0" fmla="*/ 182268 h 407344"/>
              <a:gd name="connsiteX1" fmla="*/ 707026 w 1442128"/>
              <a:gd name="connsiteY1" fmla="*/ 6689 h 407344"/>
              <a:gd name="connsiteX2" fmla="*/ 1442128 w 1442128"/>
              <a:gd name="connsiteY2" fmla="*/ 279154 h 407344"/>
              <a:gd name="connsiteX3" fmla="*/ 730210 w 1442128"/>
              <a:gd name="connsiteY3" fmla="*/ 357563 h 407344"/>
              <a:gd name="connsiteX4" fmla="*/ 26593 w 1442128"/>
              <a:gd name="connsiteY4" fmla="*/ 182268 h 407344"/>
              <a:gd name="connsiteX0" fmla="*/ 26595 w 1442130"/>
              <a:gd name="connsiteY0" fmla="*/ 182268 h 407344"/>
              <a:gd name="connsiteX1" fmla="*/ 707028 w 1442130"/>
              <a:gd name="connsiteY1" fmla="*/ 6689 h 407344"/>
              <a:gd name="connsiteX2" fmla="*/ 1442130 w 1442130"/>
              <a:gd name="connsiteY2" fmla="*/ 279154 h 407344"/>
              <a:gd name="connsiteX3" fmla="*/ 730212 w 1442130"/>
              <a:gd name="connsiteY3" fmla="*/ 357563 h 407344"/>
              <a:gd name="connsiteX4" fmla="*/ 26595 w 1442130"/>
              <a:gd name="connsiteY4" fmla="*/ 182268 h 407344"/>
              <a:gd name="connsiteX0" fmla="*/ 26595 w 1453021"/>
              <a:gd name="connsiteY0" fmla="*/ 182268 h 408130"/>
              <a:gd name="connsiteX1" fmla="*/ 707028 w 1453021"/>
              <a:gd name="connsiteY1" fmla="*/ 6689 h 408130"/>
              <a:gd name="connsiteX2" fmla="*/ 1442130 w 1453021"/>
              <a:gd name="connsiteY2" fmla="*/ 279154 h 408130"/>
              <a:gd name="connsiteX3" fmla="*/ 730212 w 1453021"/>
              <a:gd name="connsiteY3" fmla="*/ 357563 h 408130"/>
              <a:gd name="connsiteX4" fmla="*/ 26595 w 1453021"/>
              <a:gd name="connsiteY4" fmla="*/ 182268 h 408130"/>
              <a:gd name="connsiteX0" fmla="*/ 12098 w 1438525"/>
              <a:gd name="connsiteY0" fmla="*/ 182069 h 407931"/>
              <a:gd name="connsiteX1" fmla="*/ 692531 w 1438525"/>
              <a:gd name="connsiteY1" fmla="*/ 6490 h 407931"/>
              <a:gd name="connsiteX2" fmla="*/ 1427633 w 1438525"/>
              <a:gd name="connsiteY2" fmla="*/ 278955 h 407931"/>
              <a:gd name="connsiteX3" fmla="*/ 715715 w 1438525"/>
              <a:gd name="connsiteY3" fmla="*/ 357364 h 407931"/>
              <a:gd name="connsiteX4" fmla="*/ 12098 w 1438525"/>
              <a:gd name="connsiteY4" fmla="*/ 182069 h 40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525" h="407931">
                <a:moveTo>
                  <a:pt x="12098" y="182069"/>
                </a:moveTo>
                <a:cubicBezTo>
                  <a:pt x="-65038" y="77079"/>
                  <a:pt x="234355" y="-27347"/>
                  <a:pt x="692531" y="6490"/>
                </a:cubicBezTo>
                <a:cubicBezTo>
                  <a:pt x="1150707" y="40327"/>
                  <a:pt x="940585" y="72421"/>
                  <a:pt x="1427633" y="278955"/>
                </a:cubicBezTo>
                <a:cubicBezTo>
                  <a:pt x="1524340" y="499910"/>
                  <a:pt x="951637" y="373512"/>
                  <a:pt x="715715" y="357364"/>
                </a:cubicBezTo>
                <a:cubicBezTo>
                  <a:pt x="479793" y="341216"/>
                  <a:pt x="89234" y="287059"/>
                  <a:pt x="12098" y="182069"/>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32">
            <a:extLst>
              <a:ext uri="{FF2B5EF4-FFF2-40B4-BE49-F238E27FC236}">
                <a16:creationId xmlns:a16="http://schemas.microsoft.com/office/drawing/2014/main" id="{4E24D288-F2E5-9F75-BE13-BD5B2735543B}"/>
              </a:ext>
            </a:extLst>
          </p:cNvPr>
          <p:cNvSpPr/>
          <p:nvPr/>
        </p:nvSpPr>
        <p:spPr>
          <a:xfrm rot="10573567">
            <a:off x="8055704" y="5833259"/>
            <a:ext cx="678590" cy="301957"/>
          </a:xfrm>
          <a:custGeom>
            <a:avLst/>
            <a:gdLst>
              <a:gd name="connsiteX0" fmla="*/ 0 w 1591696"/>
              <a:gd name="connsiteY0" fmla="*/ 228600 h 457199"/>
              <a:gd name="connsiteX1" fmla="*/ 795848 w 1591696"/>
              <a:gd name="connsiteY1" fmla="*/ 0 h 457199"/>
              <a:gd name="connsiteX2" fmla="*/ 1591696 w 1591696"/>
              <a:gd name="connsiteY2" fmla="*/ 228600 h 457199"/>
              <a:gd name="connsiteX3" fmla="*/ 795848 w 1591696"/>
              <a:gd name="connsiteY3" fmla="*/ 457200 h 457199"/>
              <a:gd name="connsiteX4" fmla="*/ 0 w 1591696"/>
              <a:gd name="connsiteY4" fmla="*/ 228600 h 457199"/>
              <a:gd name="connsiteX0" fmla="*/ 4 w 1591700"/>
              <a:gd name="connsiteY0" fmla="*/ 228600 h 338686"/>
              <a:gd name="connsiteX1" fmla="*/ 795852 w 1591700"/>
              <a:gd name="connsiteY1" fmla="*/ 0 h 338686"/>
              <a:gd name="connsiteX2" fmla="*/ 1591700 w 1591700"/>
              <a:gd name="connsiteY2" fmla="*/ 228600 h 338686"/>
              <a:gd name="connsiteX3" fmla="*/ 804687 w 1591700"/>
              <a:gd name="connsiteY3" fmla="*/ 337930 h 338686"/>
              <a:gd name="connsiteX4" fmla="*/ 4 w 1591700"/>
              <a:gd name="connsiteY4" fmla="*/ 228600 h 338686"/>
              <a:gd name="connsiteX0" fmla="*/ 4 w 1591700"/>
              <a:gd name="connsiteY0" fmla="*/ 228600 h 365396"/>
              <a:gd name="connsiteX1" fmla="*/ 795852 w 1591700"/>
              <a:gd name="connsiteY1" fmla="*/ 0 h 365396"/>
              <a:gd name="connsiteX2" fmla="*/ 1591700 w 1591700"/>
              <a:gd name="connsiteY2" fmla="*/ 228600 h 365396"/>
              <a:gd name="connsiteX3" fmla="*/ 804687 w 1591700"/>
              <a:gd name="connsiteY3" fmla="*/ 337930 h 365396"/>
              <a:gd name="connsiteX4" fmla="*/ 4 w 1591700"/>
              <a:gd name="connsiteY4" fmla="*/ 228600 h 365396"/>
              <a:gd name="connsiteX0" fmla="*/ 107 w 1591803"/>
              <a:gd name="connsiteY0" fmla="*/ 228600 h 365396"/>
              <a:gd name="connsiteX1" fmla="*/ 795955 w 1591803"/>
              <a:gd name="connsiteY1" fmla="*/ 0 h 365396"/>
              <a:gd name="connsiteX2" fmla="*/ 1591803 w 1591803"/>
              <a:gd name="connsiteY2" fmla="*/ 228600 h 365396"/>
              <a:gd name="connsiteX3" fmla="*/ 804790 w 1591803"/>
              <a:gd name="connsiteY3" fmla="*/ 337930 h 365396"/>
              <a:gd name="connsiteX4" fmla="*/ 107 w 1591803"/>
              <a:gd name="connsiteY4" fmla="*/ 228600 h 365396"/>
              <a:gd name="connsiteX0" fmla="*/ 78 w 1560853"/>
              <a:gd name="connsiteY0" fmla="*/ 175200 h 373046"/>
              <a:gd name="connsiteX1" fmla="*/ 765005 w 1560853"/>
              <a:gd name="connsiteY1" fmla="*/ 4026 h 373046"/>
              <a:gd name="connsiteX2" fmla="*/ 1560853 w 1560853"/>
              <a:gd name="connsiteY2" fmla="*/ 232626 h 373046"/>
              <a:gd name="connsiteX3" fmla="*/ 773840 w 1560853"/>
              <a:gd name="connsiteY3" fmla="*/ 341956 h 373046"/>
              <a:gd name="connsiteX4" fmla="*/ 78 w 1560853"/>
              <a:gd name="connsiteY4" fmla="*/ 175200 h 373046"/>
              <a:gd name="connsiteX0" fmla="*/ 76 w 1485756"/>
              <a:gd name="connsiteY0" fmla="*/ 177275 h 393331"/>
              <a:gd name="connsiteX1" fmla="*/ 765003 w 1485756"/>
              <a:gd name="connsiteY1" fmla="*/ 6101 h 393331"/>
              <a:gd name="connsiteX2" fmla="*/ 1485756 w 1485756"/>
              <a:gd name="connsiteY2" fmla="*/ 265622 h 393331"/>
              <a:gd name="connsiteX3" fmla="*/ 773838 w 1485756"/>
              <a:gd name="connsiteY3" fmla="*/ 344031 h 393331"/>
              <a:gd name="connsiteX4" fmla="*/ 76 w 1485756"/>
              <a:gd name="connsiteY4" fmla="*/ 177275 h 393331"/>
              <a:gd name="connsiteX0" fmla="*/ 76 w 1485756"/>
              <a:gd name="connsiteY0" fmla="*/ 200295 h 416351"/>
              <a:gd name="connsiteX1" fmla="*/ 765003 w 1485756"/>
              <a:gd name="connsiteY1" fmla="*/ 29121 h 416351"/>
              <a:gd name="connsiteX2" fmla="*/ 1485756 w 1485756"/>
              <a:gd name="connsiteY2" fmla="*/ 288642 h 416351"/>
              <a:gd name="connsiteX3" fmla="*/ 773838 w 1485756"/>
              <a:gd name="connsiteY3" fmla="*/ 367051 h 416351"/>
              <a:gd name="connsiteX4" fmla="*/ 76 w 1485756"/>
              <a:gd name="connsiteY4" fmla="*/ 200295 h 416351"/>
              <a:gd name="connsiteX0" fmla="*/ 18 w 1485698"/>
              <a:gd name="connsiteY0" fmla="*/ 198610 h 414666"/>
              <a:gd name="connsiteX1" fmla="*/ 750596 w 1485698"/>
              <a:gd name="connsiteY1" fmla="*/ 14492 h 414666"/>
              <a:gd name="connsiteX2" fmla="*/ 1485698 w 1485698"/>
              <a:gd name="connsiteY2" fmla="*/ 286957 h 414666"/>
              <a:gd name="connsiteX3" fmla="*/ 773780 w 1485698"/>
              <a:gd name="connsiteY3" fmla="*/ 365366 h 414666"/>
              <a:gd name="connsiteX4" fmla="*/ 18 w 1485698"/>
              <a:gd name="connsiteY4" fmla="*/ 198610 h 414666"/>
              <a:gd name="connsiteX0" fmla="*/ 20 w 1485700"/>
              <a:gd name="connsiteY0" fmla="*/ 186867 h 402923"/>
              <a:gd name="connsiteX1" fmla="*/ 750598 w 1485700"/>
              <a:gd name="connsiteY1" fmla="*/ 2749 h 402923"/>
              <a:gd name="connsiteX2" fmla="*/ 1485700 w 1485700"/>
              <a:gd name="connsiteY2" fmla="*/ 275214 h 402923"/>
              <a:gd name="connsiteX3" fmla="*/ 773782 w 1485700"/>
              <a:gd name="connsiteY3" fmla="*/ 353623 h 402923"/>
              <a:gd name="connsiteX4" fmla="*/ 20 w 1485700"/>
              <a:gd name="connsiteY4" fmla="*/ 186867 h 402923"/>
              <a:gd name="connsiteX0" fmla="*/ 22 w 1485702"/>
              <a:gd name="connsiteY0" fmla="*/ 199234 h 415290"/>
              <a:gd name="connsiteX1" fmla="*/ 750600 w 1485702"/>
              <a:gd name="connsiteY1" fmla="*/ 15116 h 415290"/>
              <a:gd name="connsiteX2" fmla="*/ 1485702 w 1485702"/>
              <a:gd name="connsiteY2" fmla="*/ 287581 h 415290"/>
              <a:gd name="connsiteX3" fmla="*/ 773784 w 1485702"/>
              <a:gd name="connsiteY3" fmla="*/ 365990 h 415290"/>
              <a:gd name="connsiteX4" fmla="*/ 22 w 1485702"/>
              <a:gd name="connsiteY4" fmla="*/ 199234 h 415290"/>
              <a:gd name="connsiteX0" fmla="*/ 70 w 1485750"/>
              <a:gd name="connsiteY0" fmla="*/ 223109 h 439165"/>
              <a:gd name="connsiteX1" fmla="*/ 750648 w 1485750"/>
              <a:gd name="connsiteY1" fmla="*/ 38991 h 439165"/>
              <a:gd name="connsiteX2" fmla="*/ 1485750 w 1485750"/>
              <a:gd name="connsiteY2" fmla="*/ 311456 h 439165"/>
              <a:gd name="connsiteX3" fmla="*/ 773832 w 1485750"/>
              <a:gd name="connsiteY3" fmla="*/ 389865 h 439165"/>
              <a:gd name="connsiteX4" fmla="*/ 70 w 1485750"/>
              <a:gd name="connsiteY4" fmla="*/ 223109 h 439165"/>
              <a:gd name="connsiteX0" fmla="*/ 3895 w 1489575"/>
              <a:gd name="connsiteY0" fmla="*/ 223874 h 439930"/>
              <a:gd name="connsiteX1" fmla="*/ 754473 w 1489575"/>
              <a:gd name="connsiteY1" fmla="*/ 39756 h 439930"/>
              <a:gd name="connsiteX2" fmla="*/ 1489575 w 1489575"/>
              <a:gd name="connsiteY2" fmla="*/ 312221 h 439930"/>
              <a:gd name="connsiteX3" fmla="*/ 777657 w 1489575"/>
              <a:gd name="connsiteY3" fmla="*/ 390630 h 439930"/>
              <a:gd name="connsiteX4" fmla="*/ 3895 w 1489575"/>
              <a:gd name="connsiteY4" fmla="*/ 223874 h 439930"/>
              <a:gd name="connsiteX0" fmla="*/ 1729 w 1417264"/>
              <a:gd name="connsiteY0" fmla="*/ 176999 h 402075"/>
              <a:gd name="connsiteX1" fmla="*/ 682162 w 1417264"/>
              <a:gd name="connsiteY1" fmla="*/ 1420 h 402075"/>
              <a:gd name="connsiteX2" fmla="*/ 1417264 w 1417264"/>
              <a:gd name="connsiteY2" fmla="*/ 273885 h 402075"/>
              <a:gd name="connsiteX3" fmla="*/ 705346 w 1417264"/>
              <a:gd name="connsiteY3" fmla="*/ 352294 h 402075"/>
              <a:gd name="connsiteX4" fmla="*/ 1729 w 1417264"/>
              <a:gd name="connsiteY4" fmla="*/ 176999 h 402075"/>
              <a:gd name="connsiteX0" fmla="*/ 7707 w 1423242"/>
              <a:gd name="connsiteY0" fmla="*/ 177522 h 402598"/>
              <a:gd name="connsiteX1" fmla="*/ 688140 w 1423242"/>
              <a:gd name="connsiteY1" fmla="*/ 1943 h 402598"/>
              <a:gd name="connsiteX2" fmla="*/ 1423242 w 1423242"/>
              <a:gd name="connsiteY2" fmla="*/ 274408 h 402598"/>
              <a:gd name="connsiteX3" fmla="*/ 711324 w 1423242"/>
              <a:gd name="connsiteY3" fmla="*/ 352817 h 402598"/>
              <a:gd name="connsiteX4" fmla="*/ 7707 w 1423242"/>
              <a:gd name="connsiteY4" fmla="*/ 177522 h 402598"/>
              <a:gd name="connsiteX0" fmla="*/ 26593 w 1442128"/>
              <a:gd name="connsiteY0" fmla="*/ 182268 h 407344"/>
              <a:gd name="connsiteX1" fmla="*/ 707026 w 1442128"/>
              <a:gd name="connsiteY1" fmla="*/ 6689 h 407344"/>
              <a:gd name="connsiteX2" fmla="*/ 1442128 w 1442128"/>
              <a:gd name="connsiteY2" fmla="*/ 279154 h 407344"/>
              <a:gd name="connsiteX3" fmla="*/ 730210 w 1442128"/>
              <a:gd name="connsiteY3" fmla="*/ 357563 h 407344"/>
              <a:gd name="connsiteX4" fmla="*/ 26593 w 1442128"/>
              <a:gd name="connsiteY4" fmla="*/ 182268 h 407344"/>
              <a:gd name="connsiteX0" fmla="*/ 26595 w 1442130"/>
              <a:gd name="connsiteY0" fmla="*/ 182268 h 407344"/>
              <a:gd name="connsiteX1" fmla="*/ 707028 w 1442130"/>
              <a:gd name="connsiteY1" fmla="*/ 6689 h 407344"/>
              <a:gd name="connsiteX2" fmla="*/ 1442130 w 1442130"/>
              <a:gd name="connsiteY2" fmla="*/ 279154 h 407344"/>
              <a:gd name="connsiteX3" fmla="*/ 730212 w 1442130"/>
              <a:gd name="connsiteY3" fmla="*/ 357563 h 407344"/>
              <a:gd name="connsiteX4" fmla="*/ 26595 w 1442130"/>
              <a:gd name="connsiteY4" fmla="*/ 182268 h 407344"/>
              <a:gd name="connsiteX0" fmla="*/ 26595 w 1453021"/>
              <a:gd name="connsiteY0" fmla="*/ 182268 h 408130"/>
              <a:gd name="connsiteX1" fmla="*/ 707028 w 1453021"/>
              <a:gd name="connsiteY1" fmla="*/ 6689 h 408130"/>
              <a:gd name="connsiteX2" fmla="*/ 1442130 w 1453021"/>
              <a:gd name="connsiteY2" fmla="*/ 279154 h 408130"/>
              <a:gd name="connsiteX3" fmla="*/ 730212 w 1453021"/>
              <a:gd name="connsiteY3" fmla="*/ 357563 h 408130"/>
              <a:gd name="connsiteX4" fmla="*/ 26595 w 1453021"/>
              <a:gd name="connsiteY4" fmla="*/ 182268 h 408130"/>
              <a:gd name="connsiteX0" fmla="*/ 12098 w 1438525"/>
              <a:gd name="connsiteY0" fmla="*/ 182069 h 407931"/>
              <a:gd name="connsiteX1" fmla="*/ 692531 w 1438525"/>
              <a:gd name="connsiteY1" fmla="*/ 6490 h 407931"/>
              <a:gd name="connsiteX2" fmla="*/ 1427633 w 1438525"/>
              <a:gd name="connsiteY2" fmla="*/ 278955 h 407931"/>
              <a:gd name="connsiteX3" fmla="*/ 715715 w 1438525"/>
              <a:gd name="connsiteY3" fmla="*/ 357364 h 407931"/>
              <a:gd name="connsiteX4" fmla="*/ 12098 w 1438525"/>
              <a:gd name="connsiteY4" fmla="*/ 182069 h 40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525" h="407931">
                <a:moveTo>
                  <a:pt x="12098" y="182069"/>
                </a:moveTo>
                <a:cubicBezTo>
                  <a:pt x="-65038" y="77079"/>
                  <a:pt x="234355" y="-27347"/>
                  <a:pt x="692531" y="6490"/>
                </a:cubicBezTo>
                <a:cubicBezTo>
                  <a:pt x="1150707" y="40327"/>
                  <a:pt x="940585" y="72421"/>
                  <a:pt x="1427633" y="278955"/>
                </a:cubicBezTo>
                <a:cubicBezTo>
                  <a:pt x="1524340" y="499910"/>
                  <a:pt x="951637" y="373512"/>
                  <a:pt x="715715" y="357364"/>
                </a:cubicBezTo>
                <a:cubicBezTo>
                  <a:pt x="479793" y="341216"/>
                  <a:pt x="89234" y="287059"/>
                  <a:pt x="12098" y="182069"/>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32">
            <a:extLst>
              <a:ext uri="{FF2B5EF4-FFF2-40B4-BE49-F238E27FC236}">
                <a16:creationId xmlns:a16="http://schemas.microsoft.com/office/drawing/2014/main" id="{419E9FB3-74D0-944F-246D-7B59962F60EE}"/>
              </a:ext>
            </a:extLst>
          </p:cNvPr>
          <p:cNvSpPr/>
          <p:nvPr/>
        </p:nvSpPr>
        <p:spPr>
          <a:xfrm rot="21223844">
            <a:off x="2769341" y="4562733"/>
            <a:ext cx="890771" cy="364460"/>
          </a:xfrm>
          <a:custGeom>
            <a:avLst/>
            <a:gdLst>
              <a:gd name="connsiteX0" fmla="*/ 0 w 1591696"/>
              <a:gd name="connsiteY0" fmla="*/ 228600 h 457199"/>
              <a:gd name="connsiteX1" fmla="*/ 795848 w 1591696"/>
              <a:gd name="connsiteY1" fmla="*/ 0 h 457199"/>
              <a:gd name="connsiteX2" fmla="*/ 1591696 w 1591696"/>
              <a:gd name="connsiteY2" fmla="*/ 228600 h 457199"/>
              <a:gd name="connsiteX3" fmla="*/ 795848 w 1591696"/>
              <a:gd name="connsiteY3" fmla="*/ 457200 h 457199"/>
              <a:gd name="connsiteX4" fmla="*/ 0 w 1591696"/>
              <a:gd name="connsiteY4" fmla="*/ 228600 h 457199"/>
              <a:gd name="connsiteX0" fmla="*/ 4 w 1591700"/>
              <a:gd name="connsiteY0" fmla="*/ 228600 h 338686"/>
              <a:gd name="connsiteX1" fmla="*/ 795852 w 1591700"/>
              <a:gd name="connsiteY1" fmla="*/ 0 h 338686"/>
              <a:gd name="connsiteX2" fmla="*/ 1591700 w 1591700"/>
              <a:gd name="connsiteY2" fmla="*/ 228600 h 338686"/>
              <a:gd name="connsiteX3" fmla="*/ 804687 w 1591700"/>
              <a:gd name="connsiteY3" fmla="*/ 337930 h 338686"/>
              <a:gd name="connsiteX4" fmla="*/ 4 w 1591700"/>
              <a:gd name="connsiteY4" fmla="*/ 228600 h 338686"/>
              <a:gd name="connsiteX0" fmla="*/ 4 w 1591700"/>
              <a:gd name="connsiteY0" fmla="*/ 228600 h 365396"/>
              <a:gd name="connsiteX1" fmla="*/ 795852 w 1591700"/>
              <a:gd name="connsiteY1" fmla="*/ 0 h 365396"/>
              <a:gd name="connsiteX2" fmla="*/ 1591700 w 1591700"/>
              <a:gd name="connsiteY2" fmla="*/ 228600 h 365396"/>
              <a:gd name="connsiteX3" fmla="*/ 804687 w 1591700"/>
              <a:gd name="connsiteY3" fmla="*/ 337930 h 365396"/>
              <a:gd name="connsiteX4" fmla="*/ 4 w 1591700"/>
              <a:gd name="connsiteY4" fmla="*/ 228600 h 365396"/>
              <a:gd name="connsiteX0" fmla="*/ 107 w 1591803"/>
              <a:gd name="connsiteY0" fmla="*/ 228600 h 365396"/>
              <a:gd name="connsiteX1" fmla="*/ 795955 w 1591803"/>
              <a:gd name="connsiteY1" fmla="*/ 0 h 365396"/>
              <a:gd name="connsiteX2" fmla="*/ 1591803 w 1591803"/>
              <a:gd name="connsiteY2" fmla="*/ 228600 h 365396"/>
              <a:gd name="connsiteX3" fmla="*/ 804790 w 1591803"/>
              <a:gd name="connsiteY3" fmla="*/ 337930 h 365396"/>
              <a:gd name="connsiteX4" fmla="*/ 107 w 1591803"/>
              <a:gd name="connsiteY4" fmla="*/ 228600 h 365396"/>
              <a:gd name="connsiteX0" fmla="*/ 78 w 1560853"/>
              <a:gd name="connsiteY0" fmla="*/ 175200 h 373046"/>
              <a:gd name="connsiteX1" fmla="*/ 765005 w 1560853"/>
              <a:gd name="connsiteY1" fmla="*/ 4026 h 373046"/>
              <a:gd name="connsiteX2" fmla="*/ 1560853 w 1560853"/>
              <a:gd name="connsiteY2" fmla="*/ 232626 h 373046"/>
              <a:gd name="connsiteX3" fmla="*/ 773840 w 1560853"/>
              <a:gd name="connsiteY3" fmla="*/ 341956 h 373046"/>
              <a:gd name="connsiteX4" fmla="*/ 78 w 1560853"/>
              <a:gd name="connsiteY4" fmla="*/ 175200 h 373046"/>
              <a:gd name="connsiteX0" fmla="*/ 76 w 1485756"/>
              <a:gd name="connsiteY0" fmla="*/ 177275 h 393331"/>
              <a:gd name="connsiteX1" fmla="*/ 765003 w 1485756"/>
              <a:gd name="connsiteY1" fmla="*/ 6101 h 393331"/>
              <a:gd name="connsiteX2" fmla="*/ 1485756 w 1485756"/>
              <a:gd name="connsiteY2" fmla="*/ 265622 h 393331"/>
              <a:gd name="connsiteX3" fmla="*/ 773838 w 1485756"/>
              <a:gd name="connsiteY3" fmla="*/ 344031 h 393331"/>
              <a:gd name="connsiteX4" fmla="*/ 76 w 1485756"/>
              <a:gd name="connsiteY4" fmla="*/ 177275 h 393331"/>
              <a:gd name="connsiteX0" fmla="*/ 76 w 1485756"/>
              <a:gd name="connsiteY0" fmla="*/ 200295 h 416351"/>
              <a:gd name="connsiteX1" fmla="*/ 765003 w 1485756"/>
              <a:gd name="connsiteY1" fmla="*/ 29121 h 416351"/>
              <a:gd name="connsiteX2" fmla="*/ 1485756 w 1485756"/>
              <a:gd name="connsiteY2" fmla="*/ 288642 h 416351"/>
              <a:gd name="connsiteX3" fmla="*/ 773838 w 1485756"/>
              <a:gd name="connsiteY3" fmla="*/ 367051 h 416351"/>
              <a:gd name="connsiteX4" fmla="*/ 76 w 1485756"/>
              <a:gd name="connsiteY4" fmla="*/ 200295 h 416351"/>
              <a:gd name="connsiteX0" fmla="*/ 18 w 1485698"/>
              <a:gd name="connsiteY0" fmla="*/ 198610 h 414666"/>
              <a:gd name="connsiteX1" fmla="*/ 750596 w 1485698"/>
              <a:gd name="connsiteY1" fmla="*/ 14492 h 414666"/>
              <a:gd name="connsiteX2" fmla="*/ 1485698 w 1485698"/>
              <a:gd name="connsiteY2" fmla="*/ 286957 h 414666"/>
              <a:gd name="connsiteX3" fmla="*/ 773780 w 1485698"/>
              <a:gd name="connsiteY3" fmla="*/ 365366 h 414666"/>
              <a:gd name="connsiteX4" fmla="*/ 18 w 1485698"/>
              <a:gd name="connsiteY4" fmla="*/ 198610 h 414666"/>
              <a:gd name="connsiteX0" fmla="*/ 20 w 1485700"/>
              <a:gd name="connsiteY0" fmla="*/ 186867 h 402923"/>
              <a:gd name="connsiteX1" fmla="*/ 750598 w 1485700"/>
              <a:gd name="connsiteY1" fmla="*/ 2749 h 402923"/>
              <a:gd name="connsiteX2" fmla="*/ 1485700 w 1485700"/>
              <a:gd name="connsiteY2" fmla="*/ 275214 h 402923"/>
              <a:gd name="connsiteX3" fmla="*/ 773782 w 1485700"/>
              <a:gd name="connsiteY3" fmla="*/ 353623 h 402923"/>
              <a:gd name="connsiteX4" fmla="*/ 20 w 1485700"/>
              <a:gd name="connsiteY4" fmla="*/ 186867 h 402923"/>
              <a:gd name="connsiteX0" fmla="*/ 22 w 1485702"/>
              <a:gd name="connsiteY0" fmla="*/ 199234 h 415290"/>
              <a:gd name="connsiteX1" fmla="*/ 750600 w 1485702"/>
              <a:gd name="connsiteY1" fmla="*/ 15116 h 415290"/>
              <a:gd name="connsiteX2" fmla="*/ 1485702 w 1485702"/>
              <a:gd name="connsiteY2" fmla="*/ 287581 h 415290"/>
              <a:gd name="connsiteX3" fmla="*/ 773784 w 1485702"/>
              <a:gd name="connsiteY3" fmla="*/ 365990 h 415290"/>
              <a:gd name="connsiteX4" fmla="*/ 22 w 1485702"/>
              <a:gd name="connsiteY4" fmla="*/ 199234 h 415290"/>
              <a:gd name="connsiteX0" fmla="*/ 70 w 1485750"/>
              <a:gd name="connsiteY0" fmla="*/ 223109 h 439165"/>
              <a:gd name="connsiteX1" fmla="*/ 750648 w 1485750"/>
              <a:gd name="connsiteY1" fmla="*/ 38991 h 439165"/>
              <a:gd name="connsiteX2" fmla="*/ 1485750 w 1485750"/>
              <a:gd name="connsiteY2" fmla="*/ 311456 h 439165"/>
              <a:gd name="connsiteX3" fmla="*/ 773832 w 1485750"/>
              <a:gd name="connsiteY3" fmla="*/ 389865 h 439165"/>
              <a:gd name="connsiteX4" fmla="*/ 70 w 1485750"/>
              <a:gd name="connsiteY4" fmla="*/ 223109 h 439165"/>
              <a:gd name="connsiteX0" fmla="*/ 3895 w 1489575"/>
              <a:gd name="connsiteY0" fmla="*/ 223874 h 439930"/>
              <a:gd name="connsiteX1" fmla="*/ 754473 w 1489575"/>
              <a:gd name="connsiteY1" fmla="*/ 39756 h 439930"/>
              <a:gd name="connsiteX2" fmla="*/ 1489575 w 1489575"/>
              <a:gd name="connsiteY2" fmla="*/ 312221 h 439930"/>
              <a:gd name="connsiteX3" fmla="*/ 777657 w 1489575"/>
              <a:gd name="connsiteY3" fmla="*/ 390630 h 439930"/>
              <a:gd name="connsiteX4" fmla="*/ 3895 w 1489575"/>
              <a:gd name="connsiteY4" fmla="*/ 223874 h 439930"/>
              <a:gd name="connsiteX0" fmla="*/ 1729 w 1417264"/>
              <a:gd name="connsiteY0" fmla="*/ 176999 h 402075"/>
              <a:gd name="connsiteX1" fmla="*/ 682162 w 1417264"/>
              <a:gd name="connsiteY1" fmla="*/ 1420 h 402075"/>
              <a:gd name="connsiteX2" fmla="*/ 1417264 w 1417264"/>
              <a:gd name="connsiteY2" fmla="*/ 273885 h 402075"/>
              <a:gd name="connsiteX3" fmla="*/ 705346 w 1417264"/>
              <a:gd name="connsiteY3" fmla="*/ 352294 h 402075"/>
              <a:gd name="connsiteX4" fmla="*/ 1729 w 1417264"/>
              <a:gd name="connsiteY4" fmla="*/ 176999 h 402075"/>
              <a:gd name="connsiteX0" fmla="*/ 7707 w 1423242"/>
              <a:gd name="connsiteY0" fmla="*/ 177522 h 402598"/>
              <a:gd name="connsiteX1" fmla="*/ 688140 w 1423242"/>
              <a:gd name="connsiteY1" fmla="*/ 1943 h 402598"/>
              <a:gd name="connsiteX2" fmla="*/ 1423242 w 1423242"/>
              <a:gd name="connsiteY2" fmla="*/ 274408 h 402598"/>
              <a:gd name="connsiteX3" fmla="*/ 711324 w 1423242"/>
              <a:gd name="connsiteY3" fmla="*/ 352817 h 402598"/>
              <a:gd name="connsiteX4" fmla="*/ 7707 w 1423242"/>
              <a:gd name="connsiteY4" fmla="*/ 177522 h 402598"/>
              <a:gd name="connsiteX0" fmla="*/ 26593 w 1442128"/>
              <a:gd name="connsiteY0" fmla="*/ 182268 h 407344"/>
              <a:gd name="connsiteX1" fmla="*/ 707026 w 1442128"/>
              <a:gd name="connsiteY1" fmla="*/ 6689 h 407344"/>
              <a:gd name="connsiteX2" fmla="*/ 1442128 w 1442128"/>
              <a:gd name="connsiteY2" fmla="*/ 279154 h 407344"/>
              <a:gd name="connsiteX3" fmla="*/ 730210 w 1442128"/>
              <a:gd name="connsiteY3" fmla="*/ 357563 h 407344"/>
              <a:gd name="connsiteX4" fmla="*/ 26593 w 1442128"/>
              <a:gd name="connsiteY4" fmla="*/ 182268 h 407344"/>
              <a:gd name="connsiteX0" fmla="*/ 26595 w 1442130"/>
              <a:gd name="connsiteY0" fmla="*/ 182268 h 407344"/>
              <a:gd name="connsiteX1" fmla="*/ 707028 w 1442130"/>
              <a:gd name="connsiteY1" fmla="*/ 6689 h 407344"/>
              <a:gd name="connsiteX2" fmla="*/ 1442130 w 1442130"/>
              <a:gd name="connsiteY2" fmla="*/ 279154 h 407344"/>
              <a:gd name="connsiteX3" fmla="*/ 730212 w 1442130"/>
              <a:gd name="connsiteY3" fmla="*/ 357563 h 407344"/>
              <a:gd name="connsiteX4" fmla="*/ 26595 w 1442130"/>
              <a:gd name="connsiteY4" fmla="*/ 182268 h 407344"/>
              <a:gd name="connsiteX0" fmla="*/ 26595 w 1453021"/>
              <a:gd name="connsiteY0" fmla="*/ 182268 h 408130"/>
              <a:gd name="connsiteX1" fmla="*/ 707028 w 1453021"/>
              <a:gd name="connsiteY1" fmla="*/ 6689 h 408130"/>
              <a:gd name="connsiteX2" fmla="*/ 1442130 w 1453021"/>
              <a:gd name="connsiteY2" fmla="*/ 279154 h 408130"/>
              <a:gd name="connsiteX3" fmla="*/ 730212 w 1453021"/>
              <a:gd name="connsiteY3" fmla="*/ 357563 h 408130"/>
              <a:gd name="connsiteX4" fmla="*/ 26595 w 1453021"/>
              <a:gd name="connsiteY4" fmla="*/ 182268 h 408130"/>
              <a:gd name="connsiteX0" fmla="*/ 12098 w 1438525"/>
              <a:gd name="connsiteY0" fmla="*/ 182069 h 407931"/>
              <a:gd name="connsiteX1" fmla="*/ 692531 w 1438525"/>
              <a:gd name="connsiteY1" fmla="*/ 6490 h 407931"/>
              <a:gd name="connsiteX2" fmla="*/ 1427633 w 1438525"/>
              <a:gd name="connsiteY2" fmla="*/ 278955 h 407931"/>
              <a:gd name="connsiteX3" fmla="*/ 715715 w 1438525"/>
              <a:gd name="connsiteY3" fmla="*/ 357364 h 407931"/>
              <a:gd name="connsiteX4" fmla="*/ 12098 w 1438525"/>
              <a:gd name="connsiteY4" fmla="*/ 182069 h 40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525" h="407931">
                <a:moveTo>
                  <a:pt x="12098" y="182069"/>
                </a:moveTo>
                <a:cubicBezTo>
                  <a:pt x="-65038" y="77079"/>
                  <a:pt x="234355" y="-27347"/>
                  <a:pt x="692531" y="6490"/>
                </a:cubicBezTo>
                <a:cubicBezTo>
                  <a:pt x="1150707" y="40327"/>
                  <a:pt x="940585" y="72421"/>
                  <a:pt x="1427633" y="278955"/>
                </a:cubicBezTo>
                <a:cubicBezTo>
                  <a:pt x="1524340" y="499910"/>
                  <a:pt x="951637" y="373512"/>
                  <a:pt x="715715" y="357364"/>
                </a:cubicBezTo>
                <a:cubicBezTo>
                  <a:pt x="479793" y="341216"/>
                  <a:pt x="89234" y="287059"/>
                  <a:pt x="12098" y="182069"/>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32">
            <a:extLst>
              <a:ext uri="{FF2B5EF4-FFF2-40B4-BE49-F238E27FC236}">
                <a16:creationId xmlns:a16="http://schemas.microsoft.com/office/drawing/2014/main" id="{92974949-68B4-385A-10D6-CF4B5AD0DF50}"/>
              </a:ext>
            </a:extLst>
          </p:cNvPr>
          <p:cNvSpPr/>
          <p:nvPr/>
        </p:nvSpPr>
        <p:spPr>
          <a:xfrm rot="21223844">
            <a:off x="5328341" y="3812489"/>
            <a:ext cx="761954" cy="267200"/>
          </a:xfrm>
          <a:custGeom>
            <a:avLst/>
            <a:gdLst>
              <a:gd name="connsiteX0" fmla="*/ 0 w 1591696"/>
              <a:gd name="connsiteY0" fmla="*/ 228600 h 457199"/>
              <a:gd name="connsiteX1" fmla="*/ 795848 w 1591696"/>
              <a:gd name="connsiteY1" fmla="*/ 0 h 457199"/>
              <a:gd name="connsiteX2" fmla="*/ 1591696 w 1591696"/>
              <a:gd name="connsiteY2" fmla="*/ 228600 h 457199"/>
              <a:gd name="connsiteX3" fmla="*/ 795848 w 1591696"/>
              <a:gd name="connsiteY3" fmla="*/ 457200 h 457199"/>
              <a:gd name="connsiteX4" fmla="*/ 0 w 1591696"/>
              <a:gd name="connsiteY4" fmla="*/ 228600 h 457199"/>
              <a:gd name="connsiteX0" fmla="*/ 4 w 1591700"/>
              <a:gd name="connsiteY0" fmla="*/ 228600 h 338686"/>
              <a:gd name="connsiteX1" fmla="*/ 795852 w 1591700"/>
              <a:gd name="connsiteY1" fmla="*/ 0 h 338686"/>
              <a:gd name="connsiteX2" fmla="*/ 1591700 w 1591700"/>
              <a:gd name="connsiteY2" fmla="*/ 228600 h 338686"/>
              <a:gd name="connsiteX3" fmla="*/ 804687 w 1591700"/>
              <a:gd name="connsiteY3" fmla="*/ 337930 h 338686"/>
              <a:gd name="connsiteX4" fmla="*/ 4 w 1591700"/>
              <a:gd name="connsiteY4" fmla="*/ 228600 h 338686"/>
              <a:gd name="connsiteX0" fmla="*/ 4 w 1591700"/>
              <a:gd name="connsiteY0" fmla="*/ 228600 h 365396"/>
              <a:gd name="connsiteX1" fmla="*/ 795852 w 1591700"/>
              <a:gd name="connsiteY1" fmla="*/ 0 h 365396"/>
              <a:gd name="connsiteX2" fmla="*/ 1591700 w 1591700"/>
              <a:gd name="connsiteY2" fmla="*/ 228600 h 365396"/>
              <a:gd name="connsiteX3" fmla="*/ 804687 w 1591700"/>
              <a:gd name="connsiteY3" fmla="*/ 337930 h 365396"/>
              <a:gd name="connsiteX4" fmla="*/ 4 w 1591700"/>
              <a:gd name="connsiteY4" fmla="*/ 228600 h 365396"/>
              <a:gd name="connsiteX0" fmla="*/ 107 w 1591803"/>
              <a:gd name="connsiteY0" fmla="*/ 228600 h 365396"/>
              <a:gd name="connsiteX1" fmla="*/ 795955 w 1591803"/>
              <a:gd name="connsiteY1" fmla="*/ 0 h 365396"/>
              <a:gd name="connsiteX2" fmla="*/ 1591803 w 1591803"/>
              <a:gd name="connsiteY2" fmla="*/ 228600 h 365396"/>
              <a:gd name="connsiteX3" fmla="*/ 804790 w 1591803"/>
              <a:gd name="connsiteY3" fmla="*/ 337930 h 365396"/>
              <a:gd name="connsiteX4" fmla="*/ 107 w 1591803"/>
              <a:gd name="connsiteY4" fmla="*/ 228600 h 365396"/>
              <a:gd name="connsiteX0" fmla="*/ 78 w 1560853"/>
              <a:gd name="connsiteY0" fmla="*/ 175200 h 373046"/>
              <a:gd name="connsiteX1" fmla="*/ 765005 w 1560853"/>
              <a:gd name="connsiteY1" fmla="*/ 4026 h 373046"/>
              <a:gd name="connsiteX2" fmla="*/ 1560853 w 1560853"/>
              <a:gd name="connsiteY2" fmla="*/ 232626 h 373046"/>
              <a:gd name="connsiteX3" fmla="*/ 773840 w 1560853"/>
              <a:gd name="connsiteY3" fmla="*/ 341956 h 373046"/>
              <a:gd name="connsiteX4" fmla="*/ 78 w 1560853"/>
              <a:gd name="connsiteY4" fmla="*/ 175200 h 373046"/>
              <a:gd name="connsiteX0" fmla="*/ 76 w 1485756"/>
              <a:gd name="connsiteY0" fmla="*/ 177275 h 393331"/>
              <a:gd name="connsiteX1" fmla="*/ 765003 w 1485756"/>
              <a:gd name="connsiteY1" fmla="*/ 6101 h 393331"/>
              <a:gd name="connsiteX2" fmla="*/ 1485756 w 1485756"/>
              <a:gd name="connsiteY2" fmla="*/ 265622 h 393331"/>
              <a:gd name="connsiteX3" fmla="*/ 773838 w 1485756"/>
              <a:gd name="connsiteY3" fmla="*/ 344031 h 393331"/>
              <a:gd name="connsiteX4" fmla="*/ 76 w 1485756"/>
              <a:gd name="connsiteY4" fmla="*/ 177275 h 393331"/>
              <a:gd name="connsiteX0" fmla="*/ 76 w 1485756"/>
              <a:gd name="connsiteY0" fmla="*/ 200295 h 416351"/>
              <a:gd name="connsiteX1" fmla="*/ 765003 w 1485756"/>
              <a:gd name="connsiteY1" fmla="*/ 29121 h 416351"/>
              <a:gd name="connsiteX2" fmla="*/ 1485756 w 1485756"/>
              <a:gd name="connsiteY2" fmla="*/ 288642 h 416351"/>
              <a:gd name="connsiteX3" fmla="*/ 773838 w 1485756"/>
              <a:gd name="connsiteY3" fmla="*/ 367051 h 416351"/>
              <a:gd name="connsiteX4" fmla="*/ 76 w 1485756"/>
              <a:gd name="connsiteY4" fmla="*/ 200295 h 416351"/>
              <a:gd name="connsiteX0" fmla="*/ 18 w 1485698"/>
              <a:gd name="connsiteY0" fmla="*/ 198610 h 414666"/>
              <a:gd name="connsiteX1" fmla="*/ 750596 w 1485698"/>
              <a:gd name="connsiteY1" fmla="*/ 14492 h 414666"/>
              <a:gd name="connsiteX2" fmla="*/ 1485698 w 1485698"/>
              <a:gd name="connsiteY2" fmla="*/ 286957 h 414666"/>
              <a:gd name="connsiteX3" fmla="*/ 773780 w 1485698"/>
              <a:gd name="connsiteY3" fmla="*/ 365366 h 414666"/>
              <a:gd name="connsiteX4" fmla="*/ 18 w 1485698"/>
              <a:gd name="connsiteY4" fmla="*/ 198610 h 414666"/>
              <a:gd name="connsiteX0" fmla="*/ 20 w 1485700"/>
              <a:gd name="connsiteY0" fmla="*/ 186867 h 402923"/>
              <a:gd name="connsiteX1" fmla="*/ 750598 w 1485700"/>
              <a:gd name="connsiteY1" fmla="*/ 2749 h 402923"/>
              <a:gd name="connsiteX2" fmla="*/ 1485700 w 1485700"/>
              <a:gd name="connsiteY2" fmla="*/ 275214 h 402923"/>
              <a:gd name="connsiteX3" fmla="*/ 773782 w 1485700"/>
              <a:gd name="connsiteY3" fmla="*/ 353623 h 402923"/>
              <a:gd name="connsiteX4" fmla="*/ 20 w 1485700"/>
              <a:gd name="connsiteY4" fmla="*/ 186867 h 402923"/>
              <a:gd name="connsiteX0" fmla="*/ 22 w 1485702"/>
              <a:gd name="connsiteY0" fmla="*/ 199234 h 415290"/>
              <a:gd name="connsiteX1" fmla="*/ 750600 w 1485702"/>
              <a:gd name="connsiteY1" fmla="*/ 15116 h 415290"/>
              <a:gd name="connsiteX2" fmla="*/ 1485702 w 1485702"/>
              <a:gd name="connsiteY2" fmla="*/ 287581 h 415290"/>
              <a:gd name="connsiteX3" fmla="*/ 773784 w 1485702"/>
              <a:gd name="connsiteY3" fmla="*/ 365990 h 415290"/>
              <a:gd name="connsiteX4" fmla="*/ 22 w 1485702"/>
              <a:gd name="connsiteY4" fmla="*/ 199234 h 415290"/>
              <a:gd name="connsiteX0" fmla="*/ 70 w 1485750"/>
              <a:gd name="connsiteY0" fmla="*/ 223109 h 439165"/>
              <a:gd name="connsiteX1" fmla="*/ 750648 w 1485750"/>
              <a:gd name="connsiteY1" fmla="*/ 38991 h 439165"/>
              <a:gd name="connsiteX2" fmla="*/ 1485750 w 1485750"/>
              <a:gd name="connsiteY2" fmla="*/ 311456 h 439165"/>
              <a:gd name="connsiteX3" fmla="*/ 773832 w 1485750"/>
              <a:gd name="connsiteY3" fmla="*/ 389865 h 439165"/>
              <a:gd name="connsiteX4" fmla="*/ 70 w 1485750"/>
              <a:gd name="connsiteY4" fmla="*/ 223109 h 439165"/>
              <a:gd name="connsiteX0" fmla="*/ 3895 w 1489575"/>
              <a:gd name="connsiteY0" fmla="*/ 223874 h 439930"/>
              <a:gd name="connsiteX1" fmla="*/ 754473 w 1489575"/>
              <a:gd name="connsiteY1" fmla="*/ 39756 h 439930"/>
              <a:gd name="connsiteX2" fmla="*/ 1489575 w 1489575"/>
              <a:gd name="connsiteY2" fmla="*/ 312221 h 439930"/>
              <a:gd name="connsiteX3" fmla="*/ 777657 w 1489575"/>
              <a:gd name="connsiteY3" fmla="*/ 390630 h 439930"/>
              <a:gd name="connsiteX4" fmla="*/ 3895 w 1489575"/>
              <a:gd name="connsiteY4" fmla="*/ 223874 h 439930"/>
              <a:gd name="connsiteX0" fmla="*/ 1729 w 1417264"/>
              <a:gd name="connsiteY0" fmla="*/ 176999 h 402075"/>
              <a:gd name="connsiteX1" fmla="*/ 682162 w 1417264"/>
              <a:gd name="connsiteY1" fmla="*/ 1420 h 402075"/>
              <a:gd name="connsiteX2" fmla="*/ 1417264 w 1417264"/>
              <a:gd name="connsiteY2" fmla="*/ 273885 h 402075"/>
              <a:gd name="connsiteX3" fmla="*/ 705346 w 1417264"/>
              <a:gd name="connsiteY3" fmla="*/ 352294 h 402075"/>
              <a:gd name="connsiteX4" fmla="*/ 1729 w 1417264"/>
              <a:gd name="connsiteY4" fmla="*/ 176999 h 402075"/>
              <a:gd name="connsiteX0" fmla="*/ 7707 w 1423242"/>
              <a:gd name="connsiteY0" fmla="*/ 177522 h 402598"/>
              <a:gd name="connsiteX1" fmla="*/ 688140 w 1423242"/>
              <a:gd name="connsiteY1" fmla="*/ 1943 h 402598"/>
              <a:gd name="connsiteX2" fmla="*/ 1423242 w 1423242"/>
              <a:gd name="connsiteY2" fmla="*/ 274408 h 402598"/>
              <a:gd name="connsiteX3" fmla="*/ 711324 w 1423242"/>
              <a:gd name="connsiteY3" fmla="*/ 352817 h 402598"/>
              <a:gd name="connsiteX4" fmla="*/ 7707 w 1423242"/>
              <a:gd name="connsiteY4" fmla="*/ 177522 h 402598"/>
              <a:gd name="connsiteX0" fmla="*/ 26593 w 1442128"/>
              <a:gd name="connsiteY0" fmla="*/ 182268 h 407344"/>
              <a:gd name="connsiteX1" fmla="*/ 707026 w 1442128"/>
              <a:gd name="connsiteY1" fmla="*/ 6689 h 407344"/>
              <a:gd name="connsiteX2" fmla="*/ 1442128 w 1442128"/>
              <a:gd name="connsiteY2" fmla="*/ 279154 h 407344"/>
              <a:gd name="connsiteX3" fmla="*/ 730210 w 1442128"/>
              <a:gd name="connsiteY3" fmla="*/ 357563 h 407344"/>
              <a:gd name="connsiteX4" fmla="*/ 26593 w 1442128"/>
              <a:gd name="connsiteY4" fmla="*/ 182268 h 407344"/>
              <a:gd name="connsiteX0" fmla="*/ 26595 w 1442130"/>
              <a:gd name="connsiteY0" fmla="*/ 182268 h 407344"/>
              <a:gd name="connsiteX1" fmla="*/ 707028 w 1442130"/>
              <a:gd name="connsiteY1" fmla="*/ 6689 h 407344"/>
              <a:gd name="connsiteX2" fmla="*/ 1442130 w 1442130"/>
              <a:gd name="connsiteY2" fmla="*/ 279154 h 407344"/>
              <a:gd name="connsiteX3" fmla="*/ 730212 w 1442130"/>
              <a:gd name="connsiteY3" fmla="*/ 357563 h 407344"/>
              <a:gd name="connsiteX4" fmla="*/ 26595 w 1442130"/>
              <a:gd name="connsiteY4" fmla="*/ 182268 h 407344"/>
              <a:gd name="connsiteX0" fmla="*/ 26595 w 1453021"/>
              <a:gd name="connsiteY0" fmla="*/ 182268 h 408130"/>
              <a:gd name="connsiteX1" fmla="*/ 707028 w 1453021"/>
              <a:gd name="connsiteY1" fmla="*/ 6689 h 408130"/>
              <a:gd name="connsiteX2" fmla="*/ 1442130 w 1453021"/>
              <a:gd name="connsiteY2" fmla="*/ 279154 h 408130"/>
              <a:gd name="connsiteX3" fmla="*/ 730212 w 1453021"/>
              <a:gd name="connsiteY3" fmla="*/ 357563 h 408130"/>
              <a:gd name="connsiteX4" fmla="*/ 26595 w 1453021"/>
              <a:gd name="connsiteY4" fmla="*/ 182268 h 408130"/>
              <a:gd name="connsiteX0" fmla="*/ 12098 w 1438525"/>
              <a:gd name="connsiteY0" fmla="*/ 182069 h 407931"/>
              <a:gd name="connsiteX1" fmla="*/ 692531 w 1438525"/>
              <a:gd name="connsiteY1" fmla="*/ 6490 h 407931"/>
              <a:gd name="connsiteX2" fmla="*/ 1427633 w 1438525"/>
              <a:gd name="connsiteY2" fmla="*/ 278955 h 407931"/>
              <a:gd name="connsiteX3" fmla="*/ 715715 w 1438525"/>
              <a:gd name="connsiteY3" fmla="*/ 357364 h 407931"/>
              <a:gd name="connsiteX4" fmla="*/ 12098 w 1438525"/>
              <a:gd name="connsiteY4" fmla="*/ 182069 h 407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525" h="407931">
                <a:moveTo>
                  <a:pt x="12098" y="182069"/>
                </a:moveTo>
                <a:cubicBezTo>
                  <a:pt x="-65038" y="77079"/>
                  <a:pt x="234355" y="-27347"/>
                  <a:pt x="692531" y="6490"/>
                </a:cubicBezTo>
                <a:cubicBezTo>
                  <a:pt x="1150707" y="40327"/>
                  <a:pt x="940585" y="72421"/>
                  <a:pt x="1427633" y="278955"/>
                </a:cubicBezTo>
                <a:cubicBezTo>
                  <a:pt x="1524340" y="499910"/>
                  <a:pt x="951637" y="373512"/>
                  <a:pt x="715715" y="357364"/>
                </a:cubicBezTo>
                <a:cubicBezTo>
                  <a:pt x="479793" y="341216"/>
                  <a:pt x="89234" y="287059"/>
                  <a:pt x="12098" y="182069"/>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arallelogram 34">
            <a:extLst>
              <a:ext uri="{FF2B5EF4-FFF2-40B4-BE49-F238E27FC236}">
                <a16:creationId xmlns:a16="http://schemas.microsoft.com/office/drawing/2014/main" id="{B8E07E22-7551-4F11-5645-9CF4C2FF979B}"/>
              </a:ext>
            </a:extLst>
          </p:cNvPr>
          <p:cNvSpPr/>
          <p:nvPr/>
        </p:nvSpPr>
        <p:spPr>
          <a:xfrm rot="2891159">
            <a:off x="3737618" y="3407236"/>
            <a:ext cx="1549736" cy="1742244"/>
          </a:xfrm>
          <a:custGeom>
            <a:avLst/>
            <a:gdLst>
              <a:gd name="connsiteX0" fmla="*/ 0 w 1602579"/>
              <a:gd name="connsiteY0" fmla="*/ 1240158 h 1240158"/>
              <a:gd name="connsiteX1" fmla="*/ 310040 w 1602579"/>
              <a:gd name="connsiteY1" fmla="*/ 0 h 1240158"/>
              <a:gd name="connsiteX2" fmla="*/ 1602579 w 1602579"/>
              <a:gd name="connsiteY2" fmla="*/ 0 h 1240158"/>
              <a:gd name="connsiteX3" fmla="*/ 1292540 w 1602579"/>
              <a:gd name="connsiteY3" fmla="*/ 1240158 h 1240158"/>
              <a:gd name="connsiteX4" fmla="*/ 0 w 1602579"/>
              <a:gd name="connsiteY4" fmla="*/ 1240158 h 1240158"/>
              <a:gd name="connsiteX0" fmla="*/ 0 w 1534714"/>
              <a:gd name="connsiteY0" fmla="*/ 1891857 h 1891857"/>
              <a:gd name="connsiteX1" fmla="*/ 242175 w 1534714"/>
              <a:gd name="connsiteY1" fmla="*/ 0 h 1891857"/>
              <a:gd name="connsiteX2" fmla="*/ 1534714 w 1534714"/>
              <a:gd name="connsiteY2" fmla="*/ 0 h 1891857"/>
              <a:gd name="connsiteX3" fmla="*/ 1224675 w 1534714"/>
              <a:gd name="connsiteY3" fmla="*/ 1240158 h 1891857"/>
              <a:gd name="connsiteX4" fmla="*/ 0 w 1534714"/>
              <a:gd name="connsiteY4" fmla="*/ 1891857 h 1891857"/>
              <a:gd name="connsiteX0" fmla="*/ 0 w 1534714"/>
              <a:gd name="connsiteY0" fmla="*/ 1891857 h 1891857"/>
              <a:gd name="connsiteX1" fmla="*/ 344585 w 1534714"/>
              <a:gd name="connsiteY1" fmla="*/ 562906 h 1891857"/>
              <a:gd name="connsiteX2" fmla="*/ 1534714 w 1534714"/>
              <a:gd name="connsiteY2" fmla="*/ 0 h 1891857"/>
              <a:gd name="connsiteX3" fmla="*/ 1224675 w 1534714"/>
              <a:gd name="connsiteY3" fmla="*/ 1240158 h 1891857"/>
              <a:gd name="connsiteX4" fmla="*/ 0 w 1534714"/>
              <a:gd name="connsiteY4" fmla="*/ 1891857 h 1891857"/>
              <a:gd name="connsiteX0" fmla="*/ 0 w 1521567"/>
              <a:gd name="connsiteY0" fmla="*/ 2128044 h 2128044"/>
              <a:gd name="connsiteX1" fmla="*/ 344585 w 1521567"/>
              <a:gd name="connsiteY1" fmla="*/ 799093 h 2128044"/>
              <a:gd name="connsiteX2" fmla="*/ 1521567 w 1521567"/>
              <a:gd name="connsiteY2" fmla="*/ 0 h 2128044"/>
              <a:gd name="connsiteX3" fmla="*/ 1224675 w 1521567"/>
              <a:gd name="connsiteY3" fmla="*/ 1476345 h 2128044"/>
              <a:gd name="connsiteX4" fmla="*/ 0 w 1521567"/>
              <a:gd name="connsiteY4" fmla="*/ 2128044 h 2128044"/>
              <a:gd name="connsiteX0" fmla="*/ 0 w 1521567"/>
              <a:gd name="connsiteY0" fmla="*/ 2128044 h 2128044"/>
              <a:gd name="connsiteX1" fmla="*/ 344585 w 1521567"/>
              <a:gd name="connsiteY1" fmla="*/ 799093 h 2128044"/>
              <a:gd name="connsiteX2" fmla="*/ 1521567 w 1521567"/>
              <a:gd name="connsiteY2" fmla="*/ 0 h 2128044"/>
              <a:gd name="connsiteX3" fmla="*/ 1258358 w 1521567"/>
              <a:gd name="connsiteY3" fmla="*/ 1513957 h 2128044"/>
              <a:gd name="connsiteX4" fmla="*/ 0 w 1521567"/>
              <a:gd name="connsiteY4" fmla="*/ 2128044 h 2128044"/>
              <a:gd name="connsiteX0" fmla="*/ 0 w 1521567"/>
              <a:gd name="connsiteY0" fmla="*/ 2128044 h 2128044"/>
              <a:gd name="connsiteX1" fmla="*/ 536829 w 1521567"/>
              <a:gd name="connsiteY1" fmla="*/ 918698 h 2128044"/>
              <a:gd name="connsiteX2" fmla="*/ 1521567 w 1521567"/>
              <a:gd name="connsiteY2" fmla="*/ 0 h 2128044"/>
              <a:gd name="connsiteX3" fmla="*/ 1258358 w 1521567"/>
              <a:gd name="connsiteY3" fmla="*/ 1513957 h 2128044"/>
              <a:gd name="connsiteX4" fmla="*/ 0 w 1521567"/>
              <a:gd name="connsiteY4" fmla="*/ 2128044 h 2128044"/>
              <a:gd name="connsiteX0" fmla="*/ 0 w 1521567"/>
              <a:gd name="connsiteY0" fmla="*/ 2128044 h 2128044"/>
              <a:gd name="connsiteX1" fmla="*/ 530043 w 1521567"/>
              <a:gd name="connsiteY1" fmla="*/ 867743 h 2128044"/>
              <a:gd name="connsiteX2" fmla="*/ 1521567 w 1521567"/>
              <a:gd name="connsiteY2" fmla="*/ 0 h 2128044"/>
              <a:gd name="connsiteX3" fmla="*/ 1258358 w 1521567"/>
              <a:gd name="connsiteY3" fmla="*/ 1513957 h 2128044"/>
              <a:gd name="connsiteX4" fmla="*/ 0 w 1521567"/>
              <a:gd name="connsiteY4" fmla="*/ 2128044 h 2128044"/>
              <a:gd name="connsiteX0" fmla="*/ 0 w 1521567"/>
              <a:gd name="connsiteY0" fmla="*/ 2128044 h 2128044"/>
              <a:gd name="connsiteX1" fmla="*/ 1168414 w 1521567"/>
              <a:gd name="connsiteY1" fmla="*/ 915131 h 2128044"/>
              <a:gd name="connsiteX2" fmla="*/ 1521567 w 1521567"/>
              <a:gd name="connsiteY2" fmla="*/ 0 h 2128044"/>
              <a:gd name="connsiteX3" fmla="*/ 1258358 w 1521567"/>
              <a:gd name="connsiteY3" fmla="*/ 1513957 h 2128044"/>
              <a:gd name="connsiteX4" fmla="*/ 0 w 1521567"/>
              <a:gd name="connsiteY4" fmla="*/ 2128044 h 2128044"/>
              <a:gd name="connsiteX0" fmla="*/ 0 w 1521567"/>
              <a:gd name="connsiteY0" fmla="*/ 2128044 h 2128044"/>
              <a:gd name="connsiteX1" fmla="*/ 681140 w 1521567"/>
              <a:gd name="connsiteY1" fmla="*/ 673745 h 2128044"/>
              <a:gd name="connsiteX2" fmla="*/ 1521567 w 1521567"/>
              <a:gd name="connsiteY2" fmla="*/ 0 h 2128044"/>
              <a:gd name="connsiteX3" fmla="*/ 1258358 w 1521567"/>
              <a:gd name="connsiteY3" fmla="*/ 1513957 h 2128044"/>
              <a:gd name="connsiteX4" fmla="*/ 0 w 1521567"/>
              <a:gd name="connsiteY4" fmla="*/ 2128044 h 2128044"/>
              <a:gd name="connsiteX0" fmla="*/ 0 w 1496437"/>
              <a:gd name="connsiteY0" fmla="*/ 1941060 h 1941060"/>
              <a:gd name="connsiteX1" fmla="*/ 681140 w 1496437"/>
              <a:gd name="connsiteY1" fmla="*/ 486761 h 1941060"/>
              <a:gd name="connsiteX2" fmla="*/ 1496437 w 1496437"/>
              <a:gd name="connsiteY2" fmla="*/ 0 h 1941060"/>
              <a:gd name="connsiteX3" fmla="*/ 1258358 w 1496437"/>
              <a:gd name="connsiteY3" fmla="*/ 1326973 h 1941060"/>
              <a:gd name="connsiteX4" fmla="*/ 0 w 1496437"/>
              <a:gd name="connsiteY4" fmla="*/ 1941060 h 1941060"/>
              <a:gd name="connsiteX0" fmla="*/ 0 w 1549736"/>
              <a:gd name="connsiteY0" fmla="*/ 1742244 h 1742244"/>
              <a:gd name="connsiteX1" fmla="*/ 681140 w 1549736"/>
              <a:gd name="connsiteY1" fmla="*/ 287945 h 1742244"/>
              <a:gd name="connsiteX2" fmla="*/ 1549736 w 1549736"/>
              <a:gd name="connsiteY2" fmla="*/ 0 h 1742244"/>
              <a:gd name="connsiteX3" fmla="*/ 1258358 w 1549736"/>
              <a:gd name="connsiteY3" fmla="*/ 1128157 h 1742244"/>
              <a:gd name="connsiteX4" fmla="*/ 0 w 1549736"/>
              <a:gd name="connsiteY4" fmla="*/ 1742244 h 1742244"/>
              <a:gd name="connsiteX0" fmla="*/ 0 w 1549736"/>
              <a:gd name="connsiteY0" fmla="*/ 1742244 h 1742244"/>
              <a:gd name="connsiteX1" fmla="*/ 631084 w 1549736"/>
              <a:gd name="connsiteY1" fmla="*/ 592191 h 1742244"/>
              <a:gd name="connsiteX2" fmla="*/ 1549736 w 1549736"/>
              <a:gd name="connsiteY2" fmla="*/ 0 h 1742244"/>
              <a:gd name="connsiteX3" fmla="*/ 1258358 w 1549736"/>
              <a:gd name="connsiteY3" fmla="*/ 1128157 h 1742244"/>
              <a:gd name="connsiteX4" fmla="*/ 0 w 1549736"/>
              <a:gd name="connsiteY4" fmla="*/ 1742244 h 1742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736" h="1742244">
                <a:moveTo>
                  <a:pt x="0" y="1742244"/>
                </a:moveTo>
                <a:lnTo>
                  <a:pt x="631084" y="592191"/>
                </a:lnTo>
                <a:lnTo>
                  <a:pt x="1549736" y="0"/>
                </a:lnTo>
                <a:lnTo>
                  <a:pt x="1258358" y="1128157"/>
                </a:lnTo>
                <a:lnTo>
                  <a:pt x="0" y="1742244"/>
                </a:ln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C34F8D72-267C-58BF-D5A7-69FE5A5E0AE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908488" y="3532910"/>
            <a:ext cx="2974893" cy="2932756"/>
          </a:xfrm>
          <a:prstGeom prst="rect">
            <a:avLst/>
          </a:prstGeom>
        </p:spPr>
      </p:pic>
      <p:grpSp>
        <p:nvGrpSpPr>
          <p:cNvPr id="6" name="Group 5">
            <a:extLst>
              <a:ext uri="{FF2B5EF4-FFF2-40B4-BE49-F238E27FC236}">
                <a16:creationId xmlns:a16="http://schemas.microsoft.com/office/drawing/2014/main" id="{043216D0-D33E-7A08-AFE3-B943EE73D5DA}"/>
              </a:ext>
            </a:extLst>
          </p:cNvPr>
          <p:cNvGrpSpPr/>
          <p:nvPr/>
        </p:nvGrpSpPr>
        <p:grpSpPr>
          <a:xfrm>
            <a:off x="4250563" y="4788367"/>
            <a:ext cx="2412996" cy="1219159"/>
            <a:chOff x="3748935" y="1295441"/>
            <a:chExt cx="2412996" cy="1219159"/>
          </a:xfrm>
        </p:grpSpPr>
        <p:cxnSp>
          <p:nvCxnSpPr>
            <p:cNvPr id="7" name="Straight Connector 6">
              <a:extLst>
                <a:ext uri="{FF2B5EF4-FFF2-40B4-BE49-F238E27FC236}">
                  <a16:creationId xmlns:a16="http://schemas.microsoft.com/office/drawing/2014/main" id="{CE24E9BF-BC62-3F79-7129-31C20AF19765}"/>
                </a:ext>
              </a:extLst>
            </p:cNvPr>
            <p:cNvCxnSpPr>
              <a:cxnSpLocks/>
              <a:endCxn id="8" idx="0"/>
            </p:cNvCxnSpPr>
            <p:nvPr/>
          </p:nvCxnSpPr>
          <p:spPr>
            <a:xfrm flipH="1">
              <a:off x="4595341" y="1295441"/>
              <a:ext cx="1566590" cy="700437"/>
            </a:xfrm>
            <a:prstGeom prst="line">
              <a:avLst/>
            </a:prstGeom>
            <a:ln w="38100" cap="rnd">
              <a:solidFill>
                <a:srgbClr val="EA4D15"/>
              </a:solidFill>
              <a:headEnd type="ova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C5E84E9-6100-F8A6-DE82-55DE61B5B303}"/>
                </a:ext>
              </a:extLst>
            </p:cNvPr>
            <p:cNvSpPr txBox="1"/>
            <p:nvPr/>
          </p:nvSpPr>
          <p:spPr>
            <a:xfrm>
              <a:off x="3748935" y="1995878"/>
              <a:ext cx="1692812" cy="518722"/>
            </a:xfrm>
            <a:prstGeom prst="roundRect">
              <a:avLst/>
            </a:prstGeom>
            <a:solidFill>
              <a:schemeClr val="bg1"/>
            </a:solidFill>
            <a:ln w="38100">
              <a:solidFill>
                <a:srgbClr val="EA4D15"/>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basketball</a:t>
              </a:r>
              <a:endParaRPr lang="en-ZA" sz="2000" b="1" dirty="0">
                <a:solidFill>
                  <a:schemeClr val="bg2">
                    <a:lumMod val="10000"/>
                  </a:schemeClr>
                </a:solidFill>
                <a:effectLst/>
                <a:latin typeface="Twinkl" panose="02000000000000000000" pitchFamily="2" charset="77"/>
              </a:endParaRPr>
            </a:p>
          </p:txBody>
        </p:sp>
      </p:grpSp>
      <p:pic>
        <p:nvPicPr>
          <p:cNvPr id="9" name="Picture 8">
            <a:extLst>
              <a:ext uri="{FF2B5EF4-FFF2-40B4-BE49-F238E27FC236}">
                <a16:creationId xmlns:a16="http://schemas.microsoft.com/office/drawing/2014/main" id="{FF300F73-67E7-6A07-A7B7-A6E94DCC88E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694893" y="2545972"/>
            <a:ext cx="3457123" cy="2352448"/>
          </a:xfrm>
          <a:prstGeom prst="rect">
            <a:avLst/>
          </a:prstGeom>
        </p:spPr>
      </p:pic>
      <p:grpSp>
        <p:nvGrpSpPr>
          <p:cNvPr id="89" name="Group 88">
            <a:extLst>
              <a:ext uri="{FF2B5EF4-FFF2-40B4-BE49-F238E27FC236}">
                <a16:creationId xmlns:a16="http://schemas.microsoft.com/office/drawing/2014/main" id="{7DBEFAEC-E404-2C82-D585-2C6DD96CDFA1}"/>
              </a:ext>
            </a:extLst>
          </p:cNvPr>
          <p:cNvGrpSpPr/>
          <p:nvPr/>
        </p:nvGrpSpPr>
        <p:grpSpPr>
          <a:xfrm>
            <a:off x="3523024" y="1849993"/>
            <a:ext cx="1692812" cy="1493595"/>
            <a:chOff x="3748935" y="1995878"/>
            <a:chExt cx="1692812" cy="1493595"/>
          </a:xfrm>
        </p:grpSpPr>
        <p:cxnSp>
          <p:nvCxnSpPr>
            <p:cNvPr id="73" name="Straight Connector 72">
              <a:extLst>
                <a:ext uri="{FF2B5EF4-FFF2-40B4-BE49-F238E27FC236}">
                  <a16:creationId xmlns:a16="http://schemas.microsoft.com/office/drawing/2014/main" id="{4E7DFD40-9D62-220B-B109-100130B4CF19}"/>
                </a:ext>
              </a:extLst>
            </p:cNvPr>
            <p:cNvCxnSpPr>
              <a:cxnSpLocks/>
            </p:cNvCxnSpPr>
            <p:nvPr/>
          </p:nvCxnSpPr>
          <p:spPr>
            <a:xfrm flipH="1" flipV="1">
              <a:off x="4595341" y="2514600"/>
              <a:ext cx="202569" cy="974873"/>
            </a:xfrm>
            <a:prstGeom prst="line">
              <a:avLst/>
            </a:prstGeom>
            <a:ln w="38100" cap="rnd">
              <a:solidFill>
                <a:srgbClr val="EA4D15"/>
              </a:solidFill>
              <a:headEnd type="ova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351DB16D-0822-1568-588A-3EBF3159009C}"/>
                </a:ext>
              </a:extLst>
            </p:cNvPr>
            <p:cNvSpPr txBox="1"/>
            <p:nvPr/>
          </p:nvSpPr>
          <p:spPr>
            <a:xfrm>
              <a:off x="3748935" y="1995878"/>
              <a:ext cx="1692812" cy="518722"/>
            </a:xfrm>
            <a:prstGeom prst="roundRect">
              <a:avLst/>
            </a:prstGeom>
            <a:solidFill>
              <a:schemeClr val="bg1"/>
            </a:solidFill>
            <a:ln w="38100">
              <a:solidFill>
                <a:srgbClr val="EA4D15"/>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table tennis</a:t>
              </a:r>
              <a:endParaRPr lang="en-ZA" sz="2000" b="1" dirty="0">
                <a:solidFill>
                  <a:schemeClr val="bg2">
                    <a:lumMod val="10000"/>
                  </a:schemeClr>
                </a:solidFill>
                <a:effectLst/>
                <a:latin typeface="Twinkl" panose="02000000000000000000" pitchFamily="2" charset="77"/>
              </a:endParaRPr>
            </a:p>
          </p:txBody>
        </p:sp>
      </p:grpSp>
    </p:spTree>
    <p:extLst>
      <p:ext uri="{BB962C8B-B14F-4D97-AF65-F5344CB8AC3E}">
        <p14:creationId xmlns:p14="http://schemas.microsoft.com/office/powerpoint/2010/main" val="315896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9"/>
                                        </p:tgtEl>
                                        <p:attrNameLst>
                                          <p:attrName>style.visibility</p:attrName>
                                        </p:attrNameLst>
                                      </p:cBhvr>
                                      <p:to>
                                        <p:strVal val="visible"/>
                                      </p:to>
                                    </p:set>
                                    <p:anim calcmode="lin" valueType="num">
                                      <p:cBhvr additive="base">
                                        <p:cTn id="13" dur="500" fill="hold"/>
                                        <p:tgtEl>
                                          <p:spTgt spid="89"/>
                                        </p:tgtEl>
                                        <p:attrNameLst>
                                          <p:attrName>ppt_x</p:attrName>
                                        </p:attrNameLst>
                                      </p:cBhvr>
                                      <p:tavLst>
                                        <p:tav tm="0">
                                          <p:val>
                                            <p:strVal val="1+#ppt_w/2"/>
                                          </p:val>
                                        </p:tav>
                                        <p:tav tm="100000">
                                          <p:val>
                                            <p:strVal val="#ppt_x"/>
                                          </p:val>
                                        </p:tav>
                                      </p:tavLst>
                                    </p:anim>
                                    <p:anim calcmode="lin" valueType="num">
                                      <p:cBhvr additive="base">
                                        <p:cTn id="14"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DF50C-EDF8-93D0-4410-4F3FA7FC27C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5DF6665-2283-C3ED-E23C-8A53953559A8}"/>
              </a:ext>
            </a:extLst>
          </p:cNvPr>
          <p:cNvPicPr>
            <a:picLocks noChangeAspect="1"/>
          </p:cNvPicPr>
          <p:nvPr/>
        </p:nvPicPr>
        <p:blipFill>
          <a:blip r:embed="rId2" cstate="print">
            <a:extLst>
              <a:ext uri="{28A0092B-C50C-407E-A947-70E740481C1C}">
                <a14:useLocalDpi xmlns:a14="http://schemas.microsoft.com/office/drawing/2010/main" val="0"/>
              </a:ext>
            </a:extLst>
          </a:blip>
          <a:srcRect l="2967" r="2967"/>
          <a:stretch/>
        </p:blipFill>
        <p:spPr>
          <a:xfrm>
            <a:off x="0" y="0"/>
            <a:ext cx="9144000" cy="6858000"/>
          </a:xfrm>
          <a:prstGeom prst="rect">
            <a:avLst/>
          </a:prstGeom>
        </p:spPr>
      </p:pic>
      <p:pic>
        <p:nvPicPr>
          <p:cNvPr id="5" name="Picture 4" descr="A black background with a black square&#10;&#10;AI-generated content may be incorrect.">
            <a:extLst>
              <a:ext uri="{FF2B5EF4-FFF2-40B4-BE49-F238E27FC236}">
                <a16:creationId xmlns:a16="http://schemas.microsoft.com/office/drawing/2014/main" id="{732600DF-FECD-9159-467B-47006D7304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3999" cy="6858000"/>
          </a:xfrm>
          <a:prstGeom prst="rect">
            <a:avLst/>
          </a:prstGeom>
        </p:spPr>
      </p:pic>
      <p:sp>
        <p:nvSpPr>
          <p:cNvPr id="2" name="Title 1">
            <a:extLst>
              <a:ext uri="{FF2B5EF4-FFF2-40B4-BE49-F238E27FC236}">
                <a16:creationId xmlns:a16="http://schemas.microsoft.com/office/drawing/2014/main" id="{2A7BC8A5-EBDB-AA67-B366-6D9C5FDF7F70}"/>
              </a:ext>
            </a:extLst>
          </p:cNvPr>
          <p:cNvSpPr txBox="1">
            <a:spLocks/>
          </p:cNvSpPr>
          <p:nvPr/>
        </p:nvSpPr>
        <p:spPr>
          <a:xfrm>
            <a:off x="461962" y="481505"/>
            <a:ext cx="8220075" cy="958592"/>
          </a:xfrm>
          <a:prstGeom prst="roundRect">
            <a:avLst>
              <a:gd name="adj" fmla="val 9641"/>
            </a:avLst>
          </a:prstGeom>
          <a:solidFill>
            <a:srgbClr val="EA4D15"/>
          </a:solidFill>
          <a:ln w="76200">
            <a:solidFill>
              <a:schemeClr val="accent2">
                <a:lumMod val="40000"/>
                <a:lumOff val="60000"/>
              </a:schemeClr>
            </a:solidFill>
          </a:ln>
        </p:spPr>
        <p:txBody>
          <a:bodyPr vert="horz" wrap="square"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sz="2800" i="0" u="none" strike="noStrike" dirty="0">
                <a:solidFill>
                  <a:schemeClr val="bg1"/>
                </a:solidFill>
                <a:effectLst/>
                <a:latin typeface="Twinkl" panose="02000000000000000000" pitchFamily="2" charset="77"/>
              </a:rPr>
              <a:t>Look at the picture. What sports can you see?</a:t>
            </a:r>
            <a:endParaRPr lang="en-GB" sz="5400" dirty="0">
              <a:solidFill>
                <a:schemeClr val="bg1"/>
              </a:solidFill>
              <a:latin typeface="Twinkl" panose="02000000000000000000" pitchFamily="2" charset="77"/>
            </a:endParaRPr>
          </a:p>
        </p:txBody>
      </p:sp>
      <p:sp>
        <p:nvSpPr>
          <p:cNvPr id="3" name="Oval 32">
            <a:extLst>
              <a:ext uri="{FF2B5EF4-FFF2-40B4-BE49-F238E27FC236}">
                <a16:creationId xmlns:a16="http://schemas.microsoft.com/office/drawing/2014/main" id="{EB2ACA8A-C00B-3AD4-61AF-6763AC394354}"/>
              </a:ext>
            </a:extLst>
          </p:cNvPr>
          <p:cNvSpPr/>
          <p:nvPr/>
        </p:nvSpPr>
        <p:spPr>
          <a:xfrm>
            <a:off x="441545" y="5896757"/>
            <a:ext cx="2242994" cy="571758"/>
          </a:xfrm>
          <a:custGeom>
            <a:avLst/>
            <a:gdLst>
              <a:gd name="connsiteX0" fmla="*/ 0 w 1591696"/>
              <a:gd name="connsiteY0" fmla="*/ 228600 h 457199"/>
              <a:gd name="connsiteX1" fmla="*/ 795848 w 1591696"/>
              <a:gd name="connsiteY1" fmla="*/ 0 h 457199"/>
              <a:gd name="connsiteX2" fmla="*/ 1591696 w 1591696"/>
              <a:gd name="connsiteY2" fmla="*/ 228600 h 457199"/>
              <a:gd name="connsiteX3" fmla="*/ 795848 w 1591696"/>
              <a:gd name="connsiteY3" fmla="*/ 457200 h 457199"/>
              <a:gd name="connsiteX4" fmla="*/ 0 w 1591696"/>
              <a:gd name="connsiteY4" fmla="*/ 228600 h 457199"/>
              <a:gd name="connsiteX0" fmla="*/ 4 w 1591700"/>
              <a:gd name="connsiteY0" fmla="*/ 228600 h 338686"/>
              <a:gd name="connsiteX1" fmla="*/ 795852 w 1591700"/>
              <a:gd name="connsiteY1" fmla="*/ 0 h 338686"/>
              <a:gd name="connsiteX2" fmla="*/ 1591700 w 1591700"/>
              <a:gd name="connsiteY2" fmla="*/ 228600 h 338686"/>
              <a:gd name="connsiteX3" fmla="*/ 804687 w 1591700"/>
              <a:gd name="connsiteY3" fmla="*/ 337930 h 338686"/>
              <a:gd name="connsiteX4" fmla="*/ 4 w 1591700"/>
              <a:gd name="connsiteY4" fmla="*/ 228600 h 338686"/>
              <a:gd name="connsiteX0" fmla="*/ 4 w 1591700"/>
              <a:gd name="connsiteY0" fmla="*/ 228600 h 365396"/>
              <a:gd name="connsiteX1" fmla="*/ 795852 w 1591700"/>
              <a:gd name="connsiteY1" fmla="*/ 0 h 365396"/>
              <a:gd name="connsiteX2" fmla="*/ 1591700 w 1591700"/>
              <a:gd name="connsiteY2" fmla="*/ 228600 h 365396"/>
              <a:gd name="connsiteX3" fmla="*/ 804687 w 1591700"/>
              <a:gd name="connsiteY3" fmla="*/ 337930 h 365396"/>
              <a:gd name="connsiteX4" fmla="*/ 4 w 1591700"/>
              <a:gd name="connsiteY4" fmla="*/ 228600 h 365396"/>
              <a:gd name="connsiteX0" fmla="*/ 107 w 1591803"/>
              <a:gd name="connsiteY0" fmla="*/ 228600 h 365396"/>
              <a:gd name="connsiteX1" fmla="*/ 795955 w 1591803"/>
              <a:gd name="connsiteY1" fmla="*/ 0 h 365396"/>
              <a:gd name="connsiteX2" fmla="*/ 1591803 w 1591803"/>
              <a:gd name="connsiteY2" fmla="*/ 228600 h 365396"/>
              <a:gd name="connsiteX3" fmla="*/ 804790 w 1591803"/>
              <a:gd name="connsiteY3" fmla="*/ 337930 h 365396"/>
              <a:gd name="connsiteX4" fmla="*/ 107 w 1591803"/>
              <a:gd name="connsiteY4" fmla="*/ 228600 h 365396"/>
              <a:gd name="connsiteX0" fmla="*/ 78 w 1560853"/>
              <a:gd name="connsiteY0" fmla="*/ 175200 h 373046"/>
              <a:gd name="connsiteX1" fmla="*/ 765005 w 1560853"/>
              <a:gd name="connsiteY1" fmla="*/ 4026 h 373046"/>
              <a:gd name="connsiteX2" fmla="*/ 1560853 w 1560853"/>
              <a:gd name="connsiteY2" fmla="*/ 232626 h 373046"/>
              <a:gd name="connsiteX3" fmla="*/ 773840 w 1560853"/>
              <a:gd name="connsiteY3" fmla="*/ 341956 h 373046"/>
              <a:gd name="connsiteX4" fmla="*/ 78 w 1560853"/>
              <a:gd name="connsiteY4" fmla="*/ 175200 h 373046"/>
              <a:gd name="connsiteX0" fmla="*/ 76 w 1485756"/>
              <a:gd name="connsiteY0" fmla="*/ 177275 h 393331"/>
              <a:gd name="connsiteX1" fmla="*/ 765003 w 1485756"/>
              <a:gd name="connsiteY1" fmla="*/ 6101 h 393331"/>
              <a:gd name="connsiteX2" fmla="*/ 1485756 w 1485756"/>
              <a:gd name="connsiteY2" fmla="*/ 265622 h 393331"/>
              <a:gd name="connsiteX3" fmla="*/ 773838 w 1485756"/>
              <a:gd name="connsiteY3" fmla="*/ 344031 h 393331"/>
              <a:gd name="connsiteX4" fmla="*/ 76 w 1485756"/>
              <a:gd name="connsiteY4" fmla="*/ 177275 h 393331"/>
              <a:gd name="connsiteX0" fmla="*/ 40 w 1485720"/>
              <a:gd name="connsiteY0" fmla="*/ 90292 h 306348"/>
              <a:gd name="connsiteX1" fmla="*/ 743068 w 1485720"/>
              <a:gd name="connsiteY1" fmla="*/ 2265 h 306348"/>
              <a:gd name="connsiteX2" fmla="*/ 1485720 w 1485720"/>
              <a:gd name="connsiteY2" fmla="*/ 178639 h 306348"/>
              <a:gd name="connsiteX3" fmla="*/ 773802 w 1485720"/>
              <a:gd name="connsiteY3" fmla="*/ 257048 h 306348"/>
              <a:gd name="connsiteX4" fmla="*/ 40 w 1485720"/>
              <a:gd name="connsiteY4" fmla="*/ 90292 h 306348"/>
              <a:gd name="connsiteX0" fmla="*/ 40 w 1485720"/>
              <a:gd name="connsiteY0" fmla="*/ 108081 h 324137"/>
              <a:gd name="connsiteX1" fmla="*/ 743068 w 1485720"/>
              <a:gd name="connsiteY1" fmla="*/ 20054 h 324137"/>
              <a:gd name="connsiteX2" fmla="*/ 1485720 w 1485720"/>
              <a:gd name="connsiteY2" fmla="*/ 196428 h 324137"/>
              <a:gd name="connsiteX3" fmla="*/ 773802 w 1485720"/>
              <a:gd name="connsiteY3" fmla="*/ 274837 h 324137"/>
              <a:gd name="connsiteX4" fmla="*/ 40 w 1485720"/>
              <a:gd name="connsiteY4" fmla="*/ 108081 h 324137"/>
              <a:gd name="connsiteX0" fmla="*/ 45 w 1485725"/>
              <a:gd name="connsiteY0" fmla="*/ 88623 h 304679"/>
              <a:gd name="connsiteX1" fmla="*/ 743073 w 1485725"/>
              <a:gd name="connsiteY1" fmla="*/ 596 h 304679"/>
              <a:gd name="connsiteX2" fmla="*/ 1485725 w 1485725"/>
              <a:gd name="connsiteY2" fmla="*/ 176970 h 304679"/>
              <a:gd name="connsiteX3" fmla="*/ 773807 w 1485725"/>
              <a:gd name="connsiteY3" fmla="*/ 255379 h 304679"/>
              <a:gd name="connsiteX4" fmla="*/ 45 w 1485725"/>
              <a:gd name="connsiteY4" fmla="*/ 88623 h 304679"/>
              <a:gd name="connsiteX0" fmla="*/ 3015 w 1488695"/>
              <a:gd name="connsiteY0" fmla="*/ 123869 h 339925"/>
              <a:gd name="connsiteX1" fmla="*/ 746043 w 1488695"/>
              <a:gd name="connsiteY1" fmla="*/ 35842 h 339925"/>
              <a:gd name="connsiteX2" fmla="*/ 1488695 w 1488695"/>
              <a:gd name="connsiteY2" fmla="*/ 212216 h 339925"/>
              <a:gd name="connsiteX3" fmla="*/ 776777 w 1488695"/>
              <a:gd name="connsiteY3" fmla="*/ 290625 h 339925"/>
              <a:gd name="connsiteX4" fmla="*/ 3015 w 1488695"/>
              <a:gd name="connsiteY4" fmla="*/ 123869 h 339925"/>
              <a:gd name="connsiteX0" fmla="*/ 1416 w 1487096"/>
              <a:gd name="connsiteY0" fmla="*/ 100026 h 316082"/>
              <a:gd name="connsiteX1" fmla="*/ 744444 w 1487096"/>
              <a:gd name="connsiteY1" fmla="*/ 11999 h 316082"/>
              <a:gd name="connsiteX2" fmla="*/ 1487096 w 1487096"/>
              <a:gd name="connsiteY2" fmla="*/ 188373 h 316082"/>
              <a:gd name="connsiteX3" fmla="*/ 775178 w 1487096"/>
              <a:gd name="connsiteY3" fmla="*/ 266782 h 316082"/>
              <a:gd name="connsiteX4" fmla="*/ 1416 w 1487096"/>
              <a:gd name="connsiteY4" fmla="*/ 100026 h 316082"/>
              <a:gd name="connsiteX0" fmla="*/ 1416 w 1544403"/>
              <a:gd name="connsiteY0" fmla="*/ 100026 h 289275"/>
              <a:gd name="connsiteX1" fmla="*/ 744444 w 1544403"/>
              <a:gd name="connsiteY1" fmla="*/ 11999 h 289275"/>
              <a:gd name="connsiteX2" fmla="*/ 1487096 w 1544403"/>
              <a:gd name="connsiteY2" fmla="*/ 188373 h 289275"/>
              <a:gd name="connsiteX3" fmla="*/ 775178 w 1544403"/>
              <a:gd name="connsiteY3" fmla="*/ 266782 h 289275"/>
              <a:gd name="connsiteX4" fmla="*/ 1416 w 1544403"/>
              <a:gd name="connsiteY4" fmla="*/ 100026 h 289275"/>
              <a:gd name="connsiteX0" fmla="*/ 1416 w 1544403"/>
              <a:gd name="connsiteY0" fmla="*/ 106399 h 295648"/>
              <a:gd name="connsiteX1" fmla="*/ 744444 w 1544403"/>
              <a:gd name="connsiteY1" fmla="*/ 18372 h 295648"/>
              <a:gd name="connsiteX2" fmla="*/ 1487096 w 1544403"/>
              <a:gd name="connsiteY2" fmla="*/ 194746 h 295648"/>
              <a:gd name="connsiteX3" fmla="*/ 775178 w 1544403"/>
              <a:gd name="connsiteY3" fmla="*/ 273155 h 295648"/>
              <a:gd name="connsiteX4" fmla="*/ 1416 w 1544403"/>
              <a:gd name="connsiteY4" fmla="*/ 106399 h 295648"/>
              <a:gd name="connsiteX0" fmla="*/ 1416 w 1544403"/>
              <a:gd name="connsiteY0" fmla="*/ 93374 h 282623"/>
              <a:gd name="connsiteX1" fmla="*/ 744444 w 1544403"/>
              <a:gd name="connsiteY1" fmla="*/ 5347 h 282623"/>
              <a:gd name="connsiteX2" fmla="*/ 1487096 w 1544403"/>
              <a:gd name="connsiteY2" fmla="*/ 181721 h 282623"/>
              <a:gd name="connsiteX3" fmla="*/ 775178 w 1544403"/>
              <a:gd name="connsiteY3" fmla="*/ 260130 h 282623"/>
              <a:gd name="connsiteX4" fmla="*/ 1416 w 1544403"/>
              <a:gd name="connsiteY4" fmla="*/ 93374 h 282623"/>
              <a:gd name="connsiteX0" fmla="*/ 1416 w 1544403"/>
              <a:gd name="connsiteY0" fmla="*/ 93374 h 282623"/>
              <a:gd name="connsiteX1" fmla="*/ 744444 w 1544403"/>
              <a:gd name="connsiteY1" fmla="*/ 5347 h 282623"/>
              <a:gd name="connsiteX2" fmla="*/ 1487096 w 1544403"/>
              <a:gd name="connsiteY2" fmla="*/ 181721 h 282623"/>
              <a:gd name="connsiteX3" fmla="*/ 775178 w 1544403"/>
              <a:gd name="connsiteY3" fmla="*/ 260130 h 282623"/>
              <a:gd name="connsiteX4" fmla="*/ 1416 w 1544403"/>
              <a:gd name="connsiteY4" fmla="*/ 93374 h 282623"/>
              <a:gd name="connsiteX0" fmla="*/ 1416 w 1544403"/>
              <a:gd name="connsiteY0" fmla="*/ 125428 h 314677"/>
              <a:gd name="connsiteX1" fmla="*/ 744444 w 1544403"/>
              <a:gd name="connsiteY1" fmla="*/ 37401 h 314677"/>
              <a:gd name="connsiteX2" fmla="*/ 1487096 w 1544403"/>
              <a:gd name="connsiteY2" fmla="*/ 213775 h 314677"/>
              <a:gd name="connsiteX3" fmla="*/ 775178 w 1544403"/>
              <a:gd name="connsiteY3" fmla="*/ 292184 h 314677"/>
              <a:gd name="connsiteX4" fmla="*/ 1416 w 1544403"/>
              <a:gd name="connsiteY4" fmla="*/ 125428 h 314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403" h="314677">
                <a:moveTo>
                  <a:pt x="1416" y="125428"/>
                </a:moveTo>
                <a:cubicBezTo>
                  <a:pt x="34618" y="-30816"/>
                  <a:pt x="535156" y="-16709"/>
                  <a:pt x="744444" y="37401"/>
                </a:cubicBezTo>
                <a:cubicBezTo>
                  <a:pt x="953732" y="91511"/>
                  <a:pt x="1218829" y="105027"/>
                  <a:pt x="1487096" y="213775"/>
                </a:cubicBezTo>
                <a:cubicBezTo>
                  <a:pt x="1752685" y="362773"/>
                  <a:pt x="1022791" y="306909"/>
                  <a:pt x="775178" y="292184"/>
                </a:cubicBezTo>
                <a:cubicBezTo>
                  <a:pt x="527565" y="277460"/>
                  <a:pt x="-31786" y="281672"/>
                  <a:pt x="1416" y="125428"/>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32">
            <a:extLst>
              <a:ext uri="{FF2B5EF4-FFF2-40B4-BE49-F238E27FC236}">
                <a16:creationId xmlns:a16="http://schemas.microsoft.com/office/drawing/2014/main" id="{1F510FE7-F4DE-3EDD-310D-39136076063E}"/>
              </a:ext>
            </a:extLst>
          </p:cNvPr>
          <p:cNvSpPr/>
          <p:nvPr/>
        </p:nvSpPr>
        <p:spPr>
          <a:xfrm rot="10378285">
            <a:off x="6574752" y="4696394"/>
            <a:ext cx="2239359" cy="604912"/>
          </a:xfrm>
          <a:custGeom>
            <a:avLst/>
            <a:gdLst>
              <a:gd name="connsiteX0" fmla="*/ 0 w 1591696"/>
              <a:gd name="connsiteY0" fmla="*/ 228600 h 457199"/>
              <a:gd name="connsiteX1" fmla="*/ 795848 w 1591696"/>
              <a:gd name="connsiteY1" fmla="*/ 0 h 457199"/>
              <a:gd name="connsiteX2" fmla="*/ 1591696 w 1591696"/>
              <a:gd name="connsiteY2" fmla="*/ 228600 h 457199"/>
              <a:gd name="connsiteX3" fmla="*/ 795848 w 1591696"/>
              <a:gd name="connsiteY3" fmla="*/ 457200 h 457199"/>
              <a:gd name="connsiteX4" fmla="*/ 0 w 1591696"/>
              <a:gd name="connsiteY4" fmla="*/ 228600 h 457199"/>
              <a:gd name="connsiteX0" fmla="*/ 4 w 1591700"/>
              <a:gd name="connsiteY0" fmla="*/ 228600 h 338686"/>
              <a:gd name="connsiteX1" fmla="*/ 795852 w 1591700"/>
              <a:gd name="connsiteY1" fmla="*/ 0 h 338686"/>
              <a:gd name="connsiteX2" fmla="*/ 1591700 w 1591700"/>
              <a:gd name="connsiteY2" fmla="*/ 228600 h 338686"/>
              <a:gd name="connsiteX3" fmla="*/ 804687 w 1591700"/>
              <a:gd name="connsiteY3" fmla="*/ 337930 h 338686"/>
              <a:gd name="connsiteX4" fmla="*/ 4 w 1591700"/>
              <a:gd name="connsiteY4" fmla="*/ 228600 h 338686"/>
              <a:gd name="connsiteX0" fmla="*/ 4 w 1591700"/>
              <a:gd name="connsiteY0" fmla="*/ 228600 h 365396"/>
              <a:gd name="connsiteX1" fmla="*/ 795852 w 1591700"/>
              <a:gd name="connsiteY1" fmla="*/ 0 h 365396"/>
              <a:gd name="connsiteX2" fmla="*/ 1591700 w 1591700"/>
              <a:gd name="connsiteY2" fmla="*/ 228600 h 365396"/>
              <a:gd name="connsiteX3" fmla="*/ 804687 w 1591700"/>
              <a:gd name="connsiteY3" fmla="*/ 337930 h 365396"/>
              <a:gd name="connsiteX4" fmla="*/ 4 w 1591700"/>
              <a:gd name="connsiteY4" fmla="*/ 228600 h 365396"/>
              <a:gd name="connsiteX0" fmla="*/ 107 w 1591803"/>
              <a:gd name="connsiteY0" fmla="*/ 228600 h 365396"/>
              <a:gd name="connsiteX1" fmla="*/ 795955 w 1591803"/>
              <a:gd name="connsiteY1" fmla="*/ 0 h 365396"/>
              <a:gd name="connsiteX2" fmla="*/ 1591803 w 1591803"/>
              <a:gd name="connsiteY2" fmla="*/ 228600 h 365396"/>
              <a:gd name="connsiteX3" fmla="*/ 804790 w 1591803"/>
              <a:gd name="connsiteY3" fmla="*/ 337930 h 365396"/>
              <a:gd name="connsiteX4" fmla="*/ 107 w 1591803"/>
              <a:gd name="connsiteY4" fmla="*/ 228600 h 365396"/>
              <a:gd name="connsiteX0" fmla="*/ 78 w 1560853"/>
              <a:gd name="connsiteY0" fmla="*/ 175200 h 373046"/>
              <a:gd name="connsiteX1" fmla="*/ 765005 w 1560853"/>
              <a:gd name="connsiteY1" fmla="*/ 4026 h 373046"/>
              <a:gd name="connsiteX2" fmla="*/ 1560853 w 1560853"/>
              <a:gd name="connsiteY2" fmla="*/ 232626 h 373046"/>
              <a:gd name="connsiteX3" fmla="*/ 773840 w 1560853"/>
              <a:gd name="connsiteY3" fmla="*/ 341956 h 373046"/>
              <a:gd name="connsiteX4" fmla="*/ 78 w 1560853"/>
              <a:gd name="connsiteY4" fmla="*/ 175200 h 373046"/>
              <a:gd name="connsiteX0" fmla="*/ 76 w 1485756"/>
              <a:gd name="connsiteY0" fmla="*/ 177275 h 393331"/>
              <a:gd name="connsiteX1" fmla="*/ 765003 w 1485756"/>
              <a:gd name="connsiteY1" fmla="*/ 6101 h 393331"/>
              <a:gd name="connsiteX2" fmla="*/ 1485756 w 1485756"/>
              <a:gd name="connsiteY2" fmla="*/ 265622 h 393331"/>
              <a:gd name="connsiteX3" fmla="*/ 773838 w 1485756"/>
              <a:gd name="connsiteY3" fmla="*/ 344031 h 393331"/>
              <a:gd name="connsiteX4" fmla="*/ 76 w 1485756"/>
              <a:gd name="connsiteY4" fmla="*/ 177275 h 393331"/>
              <a:gd name="connsiteX0" fmla="*/ 76 w 1485756"/>
              <a:gd name="connsiteY0" fmla="*/ 200295 h 416351"/>
              <a:gd name="connsiteX1" fmla="*/ 765003 w 1485756"/>
              <a:gd name="connsiteY1" fmla="*/ 29121 h 416351"/>
              <a:gd name="connsiteX2" fmla="*/ 1485756 w 1485756"/>
              <a:gd name="connsiteY2" fmla="*/ 288642 h 416351"/>
              <a:gd name="connsiteX3" fmla="*/ 773838 w 1485756"/>
              <a:gd name="connsiteY3" fmla="*/ 367051 h 416351"/>
              <a:gd name="connsiteX4" fmla="*/ 76 w 1485756"/>
              <a:gd name="connsiteY4" fmla="*/ 200295 h 416351"/>
              <a:gd name="connsiteX0" fmla="*/ 18 w 1485698"/>
              <a:gd name="connsiteY0" fmla="*/ 198610 h 414666"/>
              <a:gd name="connsiteX1" fmla="*/ 750596 w 1485698"/>
              <a:gd name="connsiteY1" fmla="*/ 14492 h 414666"/>
              <a:gd name="connsiteX2" fmla="*/ 1485698 w 1485698"/>
              <a:gd name="connsiteY2" fmla="*/ 286957 h 414666"/>
              <a:gd name="connsiteX3" fmla="*/ 773780 w 1485698"/>
              <a:gd name="connsiteY3" fmla="*/ 365366 h 414666"/>
              <a:gd name="connsiteX4" fmla="*/ 18 w 1485698"/>
              <a:gd name="connsiteY4" fmla="*/ 198610 h 414666"/>
              <a:gd name="connsiteX0" fmla="*/ 20 w 1485700"/>
              <a:gd name="connsiteY0" fmla="*/ 186867 h 402923"/>
              <a:gd name="connsiteX1" fmla="*/ 750598 w 1485700"/>
              <a:gd name="connsiteY1" fmla="*/ 2749 h 402923"/>
              <a:gd name="connsiteX2" fmla="*/ 1485700 w 1485700"/>
              <a:gd name="connsiteY2" fmla="*/ 275214 h 402923"/>
              <a:gd name="connsiteX3" fmla="*/ 773782 w 1485700"/>
              <a:gd name="connsiteY3" fmla="*/ 353623 h 402923"/>
              <a:gd name="connsiteX4" fmla="*/ 20 w 1485700"/>
              <a:gd name="connsiteY4" fmla="*/ 186867 h 402923"/>
              <a:gd name="connsiteX0" fmla="*/ 22 w 1485702"/>
              <a:gd name="connsiteY0" fmla="*/ 199234 h 415290"/>
              <a:gd name="connsiteX1" fmla="*/ 750600 w 1485702"/>
              <a:gd name="connsiteY1" fmla="*/ 15116 h 415290"/>
              <a:gd name="connsiteX2" fmla="*/ 1485702 w 1485702"/>
              <a:gd name="connsiteY2" fmla="*/ 287581 h 415290"/>
              <a:gd name="connsiteX3" fmla="*/ 773784 w 1485702"/>
              <a:gd name="connsiteY3" fmla="*/ 365990 h 415290"/>
              <a:gd name="connsiteX4" fmla="*/ 22 w 1485702"/>
              <a:gd name="connsiteY4" fmla="*/ 199234 h 415290"/>
              <a:gd name="connsiteX0" fmla="*/ 70 w 1485750"/>
              <a:gd name="connsiteY0" fmla="*/ 223109 h 439165"/>
              <a:gd name="connsiteX1" fmla="*/ 750648 w 1485750"/>
              <a:gd name="connsiteY1" fmla="*/ 38991 h 439165"/>
              <a:gd name="connsiteX2" fmla="*/ 1485750 w 1485750"/>
              <a:gd name="connsiteY2" fmla="*/ 311456 h 439165"/>
              <a:gd name="connsiteX3" fmla="*/ 773832 w 1485750"/>
              <a:gd name="connsiteY3" fmla="*/ 389865 h 439165"/>
              <a:gd name="connsiteX4" fmla="*/ 70 w 1485750"/>
              <a:gd name="connsiteY4" fmla="*/ 223109 h 439165"/>
              <a:gd name="connsiteX0" fmla="*/ 3895 w 1489575"/>
              <a:gd name="connsiteY0" fmla="*/ 223874 h 439930"/>
              <a:gd name="connsiteX1" fmla="*/ 754473 w 1489575"/>
              <a:gd name="connsiteY1" fmla="*/ 39756 h 439930"/>
              <a:gd name="connsiteX2" fmla="*/ 1489575 w 1489575"/>
              <a:gd name="connsiteY2" fmla="*/ 312221 h 439930"/>
              <a:gd name="connsiteX3" fmla="*/ 777657 w 1489575"/>
              <a:gd name="connsiteY3" fmla="*/ 390630 h 439930"/>
              <a:gd name="connsiteX4" fmla="*/ 3895 w 1489575"/>
              <a:gd name="connsiteY4" fmla="*/ 223874 h 439930"/>
              <a:gd name="connsiteX0" fmla="*/ 1729 w 1417264"/>
              <a:gd name="connsiteY0" fmla="*/ 176999 h 402075"/>
              <a:gd name="connsiteX1" fmla="*/ 682162 w 1417264"/>
              <a:gd name="connsiteY1" fmla="*/ 1420 h 402075"/>
              <a:gd name="connsiteX2" fmla="*/ 1417264 w 1417264"/>
              <a:gd name="connsiteY2" fmla="*/ 273885 h 402075"/>
              <a:gd name="connsiteX3" fmla="*/ 705346 w 1417264"/>
              <a:gd name="connsiteY3" fmla="*/ 352294 h 402075"/>
              <a:gd name="connsiteX4" fmla="*/ 1729 w 1417264"/>
              <a:gd name="connsiteY4" fmla="*/ 176999 h 402075"/>
              <a:gd name="connsiteX0" fmla="*/ 7707 w 1423242"/>
              <a:gd name="connsiteY0" fmla="*/ 177522 h 402598"/>
              <a:gd name="connsiteX1" fmla="*/ 688140 w 1423242"/>
              <a:gd name="connsiteY1" fmla="*/ 1943 h 402598"/>
              <a:gd name="connsiteX2" fmla="*/ 1423242 w 1423242"/>
              <a:gd name="connsiteY2" fmla="*/ 274408 h 402598"/>
              <a:gd name="connsiteX3" fmla="*/ 711324 w 1423242"/>
              <a:gd name="connsiteY3" fmla="*/ 352817 h 402598"/>
              <a:gd name="connsiteX4" fmla="*/ 7707 w 1423242"/>
              <a:gd name="connsiteY4" fmla="*/ 177522 h 402598"/>
              <a:gd name="connsiteX0" fmla="*/ 26593 w 1442128"/>
              <a:gd name="connsiteY0" fmla="*/ 182268 h 407344"/>
              <a:gd name="connsiteX1" fmla="*/ 707026 w 1442128"/>
              <a:gd name="connsiteY1" fmla="*/ 6689 h 407344"/>
              <a:gd name="connsiteX2" fmla="*/ 1442128 w 1442128"/>
              <a:gd name="connsiteY2" fmla="*/ 279154 h 407344"/>
              <a:gd name="connsiteX3" fmla="*/ 730210 w 1442128"/>
              <a:gd name="connsiteY3" fmla="*/ 357563 h 407344"/>
              <a:gd name="connsiteX4" fmla="*/ 26593 w 1442128"/>
              <a:gd name="connsiteY4" fmla="*/ 182268 h 407344"/>
              <a:gd name="connsiteX0" fmla="*/ 26595 w 1442130"/>
              <a:gd name="connsiteY0" fmla="*/ 182268 h 407344"/>
              <a:gd name="connsiteX1" fmla="*/ 707028 w 1442130"/>
              <a:gd name="connsiteY1" fmla="*/ 6689 h 407344"/>
              <a:gd name="connsiteX2" fmla="*/ 1442130 w 1442130"/>
              <a:gd name="connsiteY2" fmla="*/ 279154 h 407344"/>
              <a:gd name="connsiteX3" fmla="*/ 730212 w 1442130"/>
              <a:gd name="connsiteY3" fmla="*/ 357563 h 407344"/>
              <a:gd name="connsiteX4" fmla="*/ 26595 w 1442130"/>
              <a:gd name="connsiteY4" fmla="*/ 182268 h 407344"/>
              <a:gd name="connsiteX0" fmla="*/ 26595 w 1453021"/>
              <a:gd name="connsiteY0" fmla="*/ 182268 h 408130"/>
              <a:gd name="connsiteX1" fmla="*/ 707028 w 1453021"/>
              <a:gd name="connsiteY1" fmla="*/ 6689 h 408130"/>
              <a:gd name="connsiteX2" fmla="*/ 1442130 w 1453021"/>
              <a:gd name="connsiteY2" fmla="*/ 279154 h 408130"/>
              <a:gd name="connsiteX3" fmla="*/ 730212 w 1453021"/>
              <a:gd name="connsiteY3" fmla="*/ 357563 h 408130"/>
              <a:gd name="connsiteX4" fmla="*/ 26595 w 1453021"/>
              <a:gd name="connsiteY4" fmla="*/ 182268 h 408130"/>
              <a:gd name="connsiteX0" fmla="*/ 12098 w 1438525"/>
              <a:gd name="connsiteY0" fmla="*/ 182069 h 407931"/>
              <a:gd name="connsiteX1" fmla="*/ 692531 w 1438525"/>
              <a:gd name="connsiteY1" fmla="*/ 6490 h 407931"/>
              <a:gd name="connsiteX2" fmla="*/ 1427633 w 1438525"/>
              <a:gd name="connsiteY2" fmla="*/ 278955 h 407931"/>
              <a:gd name="connsiteX3" fmla="*/ 715715 w 1438525"/>
              <a:gd name="connsiteY3" fmla="*/ 357364 h 407931"/>
              <a:gd name="connsiteX4" fmla="*/ 12098 w 1438525"/>
              <a:gd name="connsiteY4" fmla="*/ 182069 h 407931"/>
              <a:gd name="connsiteX0" fmla="*/ 12584 w 1439011"/>
              <a:gd name="connsiteY0" fmla="*/ 181507 h 407369"/>
              <a:gd name="connsiteX1" fmla="*/ 693017 w 1439011"/>
              <a:gd name="connsiteY1" fmla="*/ 5928 h 407369"/>
              <a:gd name="connsiteX2" fmla="*/ 1428119 w 1439011"/>
              <a:gd name="connsiteY2" fmla="*/ 278393 h 407369"/>
              <a:gd name="connsiteX3" fmla="*/ 716201 w 1439011"/>
              <a:gd name="connsiteY3" fmla="*/ 356802 h 407369"/>
              <a:gd name="connsiteX4" fmla="*/ 12584 w 1439011"/>
              <a:gd name="connsiteY4" fmla="*/ 181507 h 407369"/>
              <a:gd name="connsiteX0" fmla="*/ 44849 w 1471276"/>
              <a:gd name="connsiteY0" fmla="*/ 207147 h 433009"/>
              <a:gd name="connsiteX1" fmla="*/ 372738 w 1471276"/>
              <a:gd name="connsiteY1" fmla="*/ 4329 h 433009"/>
              <a:gd name="connsiteX2" fmla="*/ 1460384 w 1471276"/>
              <a:gd name="connsiteY2" fmla="*/ 304033 h 433009"/>
              <a:gd name="connsiteX3" fmla="*/ 748466 w 1471276"/>
              <a:gd name="connsiteY3" fmla="*/ 382442 h 433009"/>
              <a:gd name="connsiteX4" fmla="*/ 44849 w 1471276"/>
              <a:gd name="connsiteY4" fmla="*/ 207147 h 433009"/>
              <a:gd name="connsiteX0" fmla="*/ 47421 w 1474462"/>
              <a:gd name="connsiteY0" fmla="*/ 206973 h 413456"/>
              <a:gd name="connsiteX1" fmla="*/ 375310 w 1474462"/>
              <a:gd name="connsiteY1" fmla="*/ 4155 h 413456"/>
              <a:gd name="connsiteX2" fmla="*/ 1462956 w 1474462"/>
              <a:gd name="connsiteY2" fmla="*/ 303859 h 413456"/>
              <a:gd name="connsiteX3" fmla="*/ 785846 w 1474462"/>
              <a:gd name="connsiteY3" fmla="*/ 329902 h 413456"/>
              <a:gd name="connsiteX4" fmla="*/ 47421 w 1474462"/>
              <a:gd name="connsiteY4" fmla="*/ 206973 h 413456"/>
              <a:gd name="connsiteX0" fmla="*/ 47421 w 1473405"/>
              <a:gd name="connsiteY0" fmla="*/ 206973 h 412261"/>
              <a:gd name="connsiteX1" fmla="*/ 375310 w 1473405"/>
              <a:gd name="connsiteY1" fmla="*/ 4155 h 412261"/>
              <a:gd name="connsiteX2" fmla="*/ 1462956 w 1473405"/>
              <a:gd name="connsiteY2" fmla="*/ 303859 h 412261"/>
              <a:gd name="connsiteX3" fmla="*/ 785846 w 1473405"/>
              <a:gd name="connsiteY3" fmla="*/ 329902 h 412261"/>
              <a:gd name="connsiteX4" fmla="*/ 47421 w 1473405"/>
              <a:gd name="connsiteY4" fmla="*/ 206973 h 412261"/>
              <a:gd name="connsiteX0" fmla="*/ 18024 w 1411465"/>
              <a:gd name="connsiteY0" fmla="*/ 164356 h 413829"/>
              <a:gd name="connsiteX1" fmla="*/ 312413 w 1411465"/>
              <a:gd name="connsiteY1" fmla="*/ 2695 h 413829"/>
              <a:gd name="connsiteX2" fmla="*/ 1400059 w 1411465"/>
              <a:gd name="connsiteY2" fmla="*/ 302399 h 413829"/>
              <a:gd name="connsiteX3" fmla="*/ 722949 w 1411465"/>
              <a:gd name="connsiteY3" fmla="*/ 328442 h 413829"/>
              <a:gd name="connsiteX4" fmla="*/ 18024 w 1411465"/>
              <a:gd name="connsiteY4" fmla="*/ 164356 h 413829"/>
              <a:gd name="connsiteX0" fmla="*/ 19263 w 1412704"/>
              <a:gd name="connsiteY0" fmla="*/ 124507 h 373980"/>
              <a:gd name="connsiteX1" fmla="*/ 305325 w 1412704"/>
              <a:gd name="connsiteY1" fmla="*/ 3490 h 373980"/>
              <a:gd name="connsiteX2" fmla="*/ 1401298 w 1412704"/>
              <a:gd name="connsiteY2" fmla="*/ 262550 h 373980"/>
              <a:gd name="connsiteX3" fmla="*/ 724188 w 1412704"/>
              <a:gd name="connsiteY3" fmla="*/ 288593 h 373980"/>
              <a:gd name="connsiteX4" fmla="*/ 19263 w 1412704"/>
              <a:gd name="connsiteY4" fmla="*/ 124507 h 373980"/>
              <a:gd name="connsiteX0" fmla="*/ 45418 w 1438859"/>
              <a:gd name="connsiteY0" fmla="*/ 161507 h 410980"/>
              <a:gd name="connsiteX1" fmla="*/ 331480 w 1438859"/>
              <a:gd name="connsiteY1" fmla="*/ 40490 h 410980"/>
              <a:gd name="connsiteX2" fmla="*/ 1427453 w 1438859"/>
              <a:gd name="connsiteY2" fmla="*/ 299550 h 410980"/>
              <a:gd name="connsiteX3" fmla="*/ 750343 w 1438859"/>
              <a:gd name="connsiteY3" fmla="*/ 325593 h 410980"/>
              <a:gd name="connsiteX4" fmla="*/ 45418 w 1438859"/>
              <a:gd name="connsiteY4" fmla="*/ 161507 h 410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859" h="410980">
                <a:moveTo>
                  <a:pt x="45418" y="161507"/>
                </a:moveTo>
                <a:cubicBezTo>
                  <a:pt x="-24393" y="113990"/>
                  <a:pt x="-66411" y="-84027"/>
                  <a:pt x="331480" y="40490"/>
                </a:cubicBezTo>
                <a:cubicBezTo>
                  <a:pt x="729371" y="165007"/>
                  <a:pt x="940405" y="93016"/>
                  <a:pt x="1427453" y="299550"/>
                </a:cubicBezTo>
                <a:cubicBezTo>
                  <a:pt x="1524160" y="520505"/>
                  <a:pt x="980682" y="348600"/>
                  <a:pt x="750343" y="325593"/>
                </a:cubicBezTo>
                <a:cubicBezTo>
                  <a:pt x="520004" y="302586"/>
                  <a:pt x="115229" y="209024"/>
                  <a:pt x="45418" y="161507"/>
                </a:cubicBezTo>
                <a:close/>
              </a:path>
            </a:pathLst>
          </a:custGeom>
          <a:solidFill>
            <a:srgbClr val="1A16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5C35A3A-3E84-FB9B-C0DF-FCB17B695C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449731" y="1658995"/>
            <a:ext cx="4011306" cy="4767349"/>
          </a:xfrm>
          <a:prstGeom prst="rect">
            <a:avLst/>
          </a:prstGeom>
        </p:spPr>
      </p:pic>
      <p:grpSp>
        <p:nvGrpSpPr>
          <p:cNvPr id="88" name="Group 87">
            <a:extLst>
              <a:ext uri="{FF2B5EF4-FFF2-40B4-BE49-F238E27FC236}">
                <a16:creationId xmlns:a16="http://schemas.microsoft.com/office/drawing/2014/main" id="{5B46ACE1-CF48-2EB6-6798-64F675580E4E}"/>
              </a:ext>
            </a:extLst>
          </p:cNvPr>
          <p:cNvGrpSpPr/>
          <p:nvPr/>
        </p:nvGrpSpPr>
        <p:grpSpPr>
          <a:xfrm>
            <a:off x="1932317" y="3768514"/>
            <a:ext cx="2528720" cy="1749058"/>
            <a:chOff x="-2854498" y="552558"/>
            <a:chExt cx="2528720" cy="1749058"/>
          </a:xfrm>
        </p:grpSpPr>
        <p:cxnSp>
          <p:nvCxnSpPr>
            <p:cNvPr id="64" name="Straight Connector 63">
              <a:extLst>
                <a:ext uri="{FF2B5EF4-FFF2-40B4-BE49-F238E27FC236}">
                  <a16:creationId xmlns:a16="http://schemas.microsoft.com/office/drawing/2014/main" id="{462F4AA1-24DC-A590-28CC-6A5860F89390}"/>
                </a:ext>
              </a:extLst>
            </p:cNvPr>
            <p:cNvCxnSpPr>
              <a:cxnSpLocks/>
              <a:endCxn id="70" idx="0"/>
            </p:cNvCxnSpPr>
            <p:nvPr/>
          </p:nvCxnSpPr>
          <p:spPr>
            <a:xfrm>
              <a:off x="-2854498" y="552558"/>
              <a:ext cx="1682314" cy="1230336"/>
            </a:xfrm>
            <a:prstGeom prst="line">
              <a:avLst/>
            </a:prstGeom>
            <a:ln w="38100" cap="rnd">
              <a:solidFill>
                <a:srgbClr val="EA4D15"/>
              </a:solidFill>
              <a:headEnd type="ova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C218E9B3-180D-34E9-D2E1-376FFB27FAD7}"/>
                </a:ext>
              </a:extLst>
            </p:cNvPr>
            <p:cNvSpPr txBox="1"/>
            <p:nvPr/>
          </p:nvSpPr>
          <p:spPr>
            <a:xfrm>
              <a:off x="-2018590" y="1782894"/>
              <a:ext cx="1692812" cy="518722"/>
            </a:xfrm>
            <a:prstGeom prst="roundRect">
              <a:avLst/>
            </a:prstGeom>
            <a:solidFill>
              <a:schemeClr val="bg1"/>
            </a:solidFill>
            <a:ln w="38100">
              <a:solidFill>
                <a:srgbClr val="EA4D15"/>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tennis</a:t>
              </a:r>
              <a:endParaRPr lang="en-ZA" sz="2000" b="1" dirty="0">
                <a:solidFill>
                  <a:schemeClr val="bg2">
                    <a:lumMod val="10000"/>
                  </a:schemeClr>
                </a:solidFill>
                <a:effectLst/>
                <a:latin typeface="Twinkl" panose="02000000000000000000" pitchFamily="2" charset="77"/>
              </a:endParaRPr>
            </a:p>
          </p:txBody>
        </p:sp>
      </p:grpSp>
      <p:pic>
        <p:nvPicPr>
          <p:cNvPr id="13" name="Picture 12" descr="A cartoon of a child swinging a baseball bat&#10;&#10;AI-generated content may be incorrect.">
            <a:extLst>
              <a:ext uri="{FF2B5EF4-FFF2-40B4-BE49-F238E27FC236}">
                <a16:creationId xmlns:a16="http://schemas.microsoft.com/office/drawing/2014/main" id="{C524EE77-1F0B-C0E1-0CCC-5343178939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027534" y="1550924"/>
            <a:ext cx="3780530" cy="3537252"/>
          </a:xfrm>
          <a:prstGeom prst="rect">
            <a:avLst/>
          </a:prstGeom>
        </p:spPr>
      </p:pic>
      <p:grpSp>
        <p:nvGrpSpPr>
          <p:cNvPr id="89" name="Group 88">
            <a:extLst>
              <a:ext uri="{FF2B5EF4-FFF2-40B4-BE49-F238E27FC236}">
                <a16:creationId xmlns:a16="http://schemas.microsoft.com/office/drawing/2014/main" id="{BE386C9D-725F-E121-3DDA-E3301D6CDDDE}"/>
              </a:ext>
            </a:extLst>
          </p:cNvPr>
          <p:cNvGrpSpPr/>
          <p:nvPr/>
        </p:nvGrpSpPr>
        <p:grpSpPr>
          <a:xfrm>
            <a:off x="5416501" y="3319550"/>
            <a:ext cx="2259309" cy="1131280"/>
            <a:chOff x="3748935" y="1383320"/>
            <a:chExt cx="2259309" cy="1131280"/>
          </a:xfrm>
        </p:grpSpPr>
        <p:cxnSp>
          <p:nvCxnSpPr>
            <p:cNvPr id="73" name="Straight Connector 72">
              <a:extLst>
                <a:ext uri="{FF2B5EF4-FFF2-40B4-BE49-F238E27FC236}">
                  <a16:creationId xmlns:a16="http://schemas.microsoft.com/office/drawing/2014/main" id="{26D1F7B8-E3BD-AB4E-E6BB-FB25345053C5}"/>
                </a:ext>
              </a:extLst>
            </p:cNvPr>
            <p:cNvCxnSpPr>
              <a:cxnSpLocks/>
            </p:cNvCxnSpPr>
            <p:nvPr/>
          </p:nvCxnSpPr>
          <p:spPr>
            <a:xfrm flipH="1">
              <a:off x="4595341" y="1383320"/>
              <a:ext cx="1412903" cy="612558"/>
            </a:xfrm>
            <a:prstGeom prst="line">
              <a:avLst/>
            </a:prstGeom>
            <a:ln w="38100" cap="rnd">
              <a:solidFill>
                <a:srgbClr val="EA4D15"/>
              </a:solidFill>
              <a:headEnd type="ova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49346403-A4EE-DAF2-EEAD-69AAE1F9AF7A}"/>
                </a:ext>
              </a:extLst>
            </p:cNvPr>
            <p:cNvSpPr txBox="1"/>
            <p:nvPr/>
          </p:nvSpPr>
          <p:spPr>
            <a:xfrm>
              <a:off x="3748935" y="1995878"/>
              <a:ext cx="1692812" cy="518722"/>
            </a:xfrm>
            <a:prstGeom prst="roundRect">
              <a:avLst/>
            </a:prstGeom>
            <a:solidFill>
              <a:schemeClr val="bg1"/>
            </a:solidFill>
            <a:ln w="38100">
              <a:solidFill>
                <a:srgbClr val="EA4D15"/>
              </a:solidFill>
            </a:ln>
          </p:spPr>
          <p:txBody>
            <a:bodyPr wrap="square" lIns="108000" tIns="108000" rIns="108000" bIns="108000" rtlCol="0" anchor="ctr">
              <a:noAutofit/>
            </a:bodyPr>
            <a:lstStyle/>
            <a:p>
              <a:pPr algn="ctr" rtl="0"/>
              <a:r>
                <a:rPr lang="en-ZA" sz="2000" b="1" i="0" u="none" strike="noStrike" dirty="0">
                  <a:solidFill>
                    <a:schemeClr val="bg2">
                      <a:lumMod val="10000"/>
                    </a:schemeClr>
                  </a:solidFill>
                  <a:effectLst/>
                  <a:latin typeface="Twinkl" panose="02000000000000000000" pitchFamily="2" charset="77"/>
                </a:rPr>
                <a:t>baseball</a:t>
              </a:r>
              <a:endParaRPr lang="en-ZA" sz="2000" b="1" dirty="0">
                <a:solidFill>
                  <a:schemeClr val="bg2">
                    <a:lumMod val="10000"/>
                  </a:schemeClr>
                </a:solidFill>
                <a:effectLst/>
                <a:latin typeface="Twinkl" panose="02000000000000000000" pitchFamily="2" charset="77"/>
              </a:endParaRPr>
            </a:p>
          </p:txBody>
        </p:sp>
      </p:grpSp>
    </p:spTree>
    <p:extLst>
      <p:ext uri="{BB962C8B-B14F-4D97-AF65-F5344CB8AC3E}">
        <p14:creationId xmlns:p14="http://schemas.microsoft.com/office/powerpoint/2010/main" val="404183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9"/>
                                        </p:tgtEl>
                                        <p:attrNameLst>
                                          <p:attrName>style.visibility</p:attrName>
                                        </p:attrNameLst>
                                      </p:cBhvr>
                                      <p:to>
                                        <p:strVal val="visible"/>
                                      </p:to>
                                    </p:set>
                                    <p:anim calcmode="lin" valueType="num">
                                      <p:cBhvr additive="base">
                                        <p:cTn id="13" dur="500" fill="hold"/>
                                        <p:tgtEl>
                                          <p:spTgt spid="89"/>
                                        </p:tgtEl>
                                        <p:attrNameLst>
                                          <p:attrName>ppt_x</p:attrName>
                                        </p:attrNameLst>
                                      </p:cBhvr>
                                      <p:tavLst>
                                        <p:tav tm="0">
                                          <p:val>
                                            <p:strVal val="1+#ppt_w/2"/>
                                          </p:val>
                                        </p:tav>
                                        <p:tav tm="100000">
                                          <p:val>
                                            <p:strVal val="#ppt_x"/>
                                          </p:val>
                                        </p:tav>
                                      </p:tavLst>
                                    </p:anim>
                                    <p:anim calcmode="lin" valueType="num">
                                      <p:cBhvr additive="base">
                                        <p:cTn id="14" dur="5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potx" id="{8C058020-CE1A-4275-96FF-3E9B179AFEF1}" vid="{BE2BE99D-79A1-4F73-BB89-E052F53DA9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1410</TotalTime>
  <Words>378</Words>
  <Application>Microsoft Office PowerPoint</Application>
  <PresentationFormat>On-screen Show (4:3)</PresentationFormat>
  <Paragraphs>55</Paragraphs>
  <Slides>16</Slides>
  <Notes>0</Notes>
  <HiddenSlides>1</HiddenSlides>
  <MMClips>32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Roboto</vt:lpstr>
      <vt:lpstr>Arial</vt:lpstr>
      <vt:lpstr>Twinkl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Trotman, Victoria 02</dc:creator>
  <cp:lastModifiedBy>Valentini Pavlidou</cp:lastModifiedBy>
  <cp:revision>293</cp:revision>
  <dcterms:created xsi:type="dcterms:W3CDTF">2021-12-13T16:06:29Z</dcterms:created>
  <dcterms:modified xsi:type="dcterms:W3CDTF">2025-10-03T18:20:54Z</dcterms:modified>
</cp:coreProperties>
</file>