
<file path=[Content_Types].xml><?xml version="1.0" encoding="utf-8"?>
<Types xmlns="http://schemas.openxmlformats.org/package/2006/content-types">
  <Default Extension="fntdata" ContentType="application/x-fontdata"/>
  <Default Extension="jpe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 id="2147483672" r:id="rId2"/>
  </p:sldMasterIdLst>
  <p:notesMasterIdLst>
    <p:notesMasterId r:id="rId25"/>
  </p:notesMasterIdLst>
  <p:handoutMasterIdLst>
    <p:handoutMasterId r:id="rId26"/>
  </p:handoutMasterIdLst>
  <p:sldIdLst>
    <p:sldId id="310" r:id="rId3"/>
    <p:sldId id="311" r:id="rId4"/>
    <p:sldId id="268" r:id="rId5"/>
    <p:sldId id="312" r:id="rId6"/>
    <p:sldId id="313" r:id="rId7"/>
    <p:sldId id="314" r:id="rId8"/>
    <p:sldId id="315" r:id="rId9"/>
    <p:sldId id="316" r:id="rId10"/>
    <p:sldId id="317" r:id="rId11"/>
    <p:sldId id="318" r:id="rId12"/>
    <p:sldId id="321" r:id="rId13"/>
    <p:sldId id="319" r:id="rId14"/>
    <p:sldId id="320" r:id="rId15"/>
    <p:sldId id="322" r:id="rId16"/>
    <p:sldId id="323" r:id="rId17"/>
    <p:sldId id="324" r:id="rId18"/>
    <p:sldId id="325" r:id="rId19"/>
    <p:sldId id="326" r:id="rId20"/>
    <p:sldId id="327" r:id="rId21"/>
    <p:sldId id="328" r:id="rId22"/>
    <p:sldId id="329" r:id="rId23"/>
    <p:sldId id="279" r:id="rId24"/>
  </p:sldIdLst>
  <p:sldSz cx="9144000" cy="6858000" type="screen4x3"/>
  <p:notesSz cx="6858000" cy="9144000"/>
  <p:embeddedFontLst>
    <p:embeddedFont>
      <p:font typeface="Roboto" panose="02000000000000000000" pitchFamily="2" charset="0"/>
      <p:regular r:id="rId27"/>
      <p:bold r:id="rId28"/>
      <p:italic r:id="rId29"/>
      <p:boldItalic r:id="rId30"/>
    </p:embeddedFont>
    <p:embeddedFont>
      <p:font typeface="Twinkl" panose="020B0604020202020204" charset="0"/>
      <p:regular r:id="rId31"/>
      <p:bold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4" pos="340" userDrawn="1">
          <p15:clr>
            <a:srgbClr val="A4A3A4"/>
          </p15:clr>
        </p15:guide>
        <p15:guide id="5" orient="horz" pos="4065" userDrawn="1">
          <p15:clr>
            <a:srgbClr val="A4A3A4"/>
          </p15:clr>
        </p15:guide>
        <p15:guide id="6" pos="5488" userDrawn="1">
          <p15:clr>
            <a:srgbClr val="A4A3A4"/>
          </p15:clr>
        </p15:guide>
        <p15:guide id="7" orient="horz" pos="436" userDrawn="1">
          <p15:clr>
            <a:srgbClr val="A4A3A4"/>
          </p15:clr>
        </p15:guide>
        <p15:guide id="8" pos="476" userDrawn="1">
          <p15:clr>
            <a:srgbClr val="A4A3A4"/>
          </p15:clr>
        </p15:guide>
        <p15:guide id="9" orient="horz" pos="595" userDrawn="1">
          <p15:clr>
            <a:srgbClr val="A4A3A4"/>
          </p15:clr>
        </p15:guide>
        <p15:guide id="10" orient="horz" pos="3929" userDrawn="1">
          <p15:clr>
            <a:srgbClr val="A4A3A4"/>
          </p15:clr>
        </p15:guide>
        <p15:guide id="11" pos="5352"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EBA5"/>
    <a:srgbClr val="E6E6E6"/>
    <a:srgbClr val="FFCD82"/>
    <a:srgbClr val="FAF4D7"/>
    <a:srgbClr val="E95E00"/>
    <a:srgbClr val="DDAD6F"/>
    <a:srgbClr val="5F2445"/>
    <a:srgbClr val="EBE4C7"/>
    <a:srgbClr val="E1D6A9"/>
    <a:srgbClr val="FFD29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396" autoAdjust="0"/>
    <p:restoredTop sz="94660"/>
  </p:normalViewPr>
  <p:slideViewPr>
    <p:cSldViewPr snapToGrid="0" showGuides="1">
      <p:cViewPr varScale="1">
        <p:scale>
          <a:sx n="82" d="100"/>
          <a:sy n="82" d="100"/>
        </p:scale>
        <p:origin x="1440" y="48"/>
      </p:cViewPr>
      <p:guideLst>
        <p:guide orient="horz" pos="2160"/>
        <p:guide pos="340"/>
        <p:guide orient="horz" pos="4065"/>
        <p:guide pos="5488"/>
        <p:guide orient="horz" pos="436"/>
        <p:guide pos="476"/>
        <p:guide orient="horz" pos="595"/>
        <p:guide orient="horz" pos="3929"/>
        <p:guide pos="5352"/>
      </p:guideLst>
    </p:cSldViewPr>
  </p:slideViewPr>
  <p:notesTextViewPr>
    <p:cViewPr>
      <p:scale>
        <a:sx n="3" d="2"/>
        <a:sy n="3" d="2"/>
      </p:scale>
      <p:origin x="0" y="0"/>
    </p:cViewPr>
  </p:notesTextViewPr>
  <p:sorterViewPr>
    <p:cViewPr>
      <p:scale>
        <a:sx n="80" d="100"/>
        <a:sy n="80" d="100"/>
      </p:scale>
      <p:origin x="0" y="0"/>
    </p:cViewPr>
  </p:sorterViewPr>
  <p:notesViewPr>
    <p:cSldViewPr snapToGrid="0" showGuides="1">
      <p:cViewPr varScale="1">
        <p:scale>
          <a:sx n="97" d="100"/>
          <a:sy n="97" d="100"/>
        </p:scale>
        <p:origin x="4328" y="20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6.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font" Target="fonts/font2.fntdata"/><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5.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theme" Target="theme/theme1.xml"/><Relationship Id="rId8"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B34F151-63AC-41CE-96F5-7702E930870C}" type="datetimeFigureOut">
              <a:rPr lang="en-GB" smtClean="0"/>
              <a:t>04/10/2025</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676B846-B279-40AC-BFF5-DBC4013370C2}" type="slidenum">
              <a:rPr lang="en-GB" smtClean="0"/>
              <a:t>‹#›</a:t>
            </a:fld>
            <a:endParaRPr lang="en-GB"/>
          </a:p>
        </p:txBody>
      </p:sp>
    </p:spTree>
    <p:extLst>
      <p:ext uri="{BB962C8B-B14F-4D97-AF65-F5344CB8AC3E}">
        <p14:creationId xmlns:p14="http://schemas.microsoft.com/office/powerpoint/2010/main" val="26453970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02C5D1-7818-41B5-ABAD-5E4B38A5388F}" type="datetimeFigureOut">
              <a:rPr lang="en-GB" smtClean="0"/>
              <a:t>04/10/2025</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521341-850D-40E1-BB3D-87946DC9B06D}" type="slidenum">
              <a:rPr lang="en-GB" smtClean="0"/>
              <a:t>‹#›</a:t>
            </a:fld>
            <a:endParaRPr lang="en-GB"/>
          </a:p>
        </p:txBody>
      </p:sp>
    </p:spTree>
    <p:extLst>
      <p:ext uri="{BB962C8B-B14F-4D97-AF65-F5344CB8AC3E}">
        <p14:creationId xmlns:p14="http://schemas.microsoft.com/office/powerpoint/2010/main" val="8470487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s://www.twinkl.co.uk/"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s://www.twinkl.co.uk/"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hyperlink" Target="https://www.twinkl.co.uk/"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s://www.twinkl.co.uk/" TargetMode="External"/><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8.xml.rels><?xml version="1.0" encoding="UTF-8" standalone="yes"?>
<Relationships xmlns="http://schemas.openxmlformats.org/package/2006/relationships"><Relationship Id="rId2" Type="http://schemas.openxmlformats.org/officeDocument/2006/relationships/hyperlink" Target="mailto:twinklcares@twinkl.co.uk" TargetMode="External"/><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Animation Disclaimer">
    <p:bg>
      <p:bgPr>
        <a:solidFill>
          <a:srgbClr val="FFCD82"/>
        </a:solidFill>
        <a:effectLst/>
      </p:bgPr>
    </p:bg>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350" b="0" i="0" u="none" strike="noStrike" kern="1200" cap="none" spc="0" normalizeH="0" baseline="0" noProof="0" dirty="0">
                <a:ln>
                  <a:noFill/>
                </a:ln>
                <a:solidFill>
                  <a:prstClr val="white"/>
                </a:solidFill>
                <a:effectLst/>
                <a:uLnTx/>
                <a:uFillTx/>
                <a:latin typeface="Twinkl" pitchFamily="50" charset="0"/>
                <a:ea typeface="+mn-ea"/>
                <a:cs typeface="+mn-cs"/>
              </a:rPr>
              <a:t> </a:t>
            </a:r>
          </a:p>
        </p:txBody>
      </p:sp>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GB" altLang="en-US" sz="1000" b="0"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sp>
        <p:nvSpPr>
          <p:cNvPr id="42" name="Rectangle 41">
            <a:extLst>
              <a:ext uri="{FF2B5EF4-FFF2-40B4-BE49-F238E27FC236}">
                <a16:creationId xmlns:a16="http://schemas.microsoft.com/office/drawing/2014/main" id="{0DF60415-D303-4DFE-A6B8-E0AB42EF4DDC}"/>
              </a:ext>
            </a:extLst>
          </p:cNvPr>
          <p:cNvSpPr/>
          <p:nvPr/>
        </p:nvSpPr>
        <p:spPr>
          <a:xfrm>
            <a:off x="735743" y="1681195"/>
            <a:ext cx="1372641" cy="273960"/>
          </a:xfrm>
          <a:prstGeom prst="rect">
            <a:avLst/>
          </a:prstGeom>
          <a:solidFill>
            <a:srgbClr val="EF5C46"/>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mn-cs"/>
              </a:rPr>
              <a:t>PowerPoint</a:t>
            </a:r>
          </a:p>
        </p:txBody>
      </p:sp>
      <p:sp>
        <p:nvSpPr>
          <p:cNvPr id="43" name="Rectangle 42">
            <a:extLst>
              <a:ext uri="{FF2B5EF4-FFF2-40B4-BE49-F238E27FC236}">
                <a16:creationId xmlns:a16="http://schemas.microsoft.com/office/drawing/2014/main" id="{6A96975B-C3DC-451D-8423-D15D5BCDB436}"/>
              </a:ext>
            </a:extLst>
          </p:cNvPr>
          <p:cNvSpPr/>
          <p:nvPr/>
        </p:nvSpPr>
        <p:spPr>
          <a:xfrm>
            <a:off x="743835" y="1955155"/>
            <a:ext cx="7632700" cy="1831473"/>
          </a:xfrm>
          <a:prstGeom prst="rect">
            <a:avLst/>
          </a:prstGeom>
          <a:noFill/>
          <a:ln w="19050">
            <a:solidFill>
              <a:srgbClr val="EF5C46"/>
            </a:solidFill>
          </a:ln>
        </p:spPr>
        <p:txBody>
          <a:bodyPr wrap="square" lIns="216000" tIns="216000" rIns="216000" bIns="216000">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GB" sz="1400" b="0" i="0" u="none" strike="noStrike" kern="1200" cap="none" spc="0" normalizeH="0" baseline="0" noProof="0" dirty="0">
                <a:ln>
                  <a:noFill/>
                </a:ln>
                <a:solidFill>
                  <a:srgbClr val="202124"/>
                </a:solidFill>
                <a:effectLst/>
                <a:uLnTx/>
                <a:uFillTx/>
                <a:latin typeface="Roboto" panose="02000000000000000000" pitchFamily="2" charset="0"/>
                <a:ea typeface="+mn-ea"/>
                <a:cs typeface="+mn-cs"/>
              </a:rPr>
              <a:t>This resource has been designed with animations to make it as fun and engaging as possible. To view the content in the correct formatting, please view the PowerPoint in ‘</a:t>
            </a:r>
            <a:r>
              <a:rPr kumimoji="0" lang="en-GB" sz="1400" b="1" i="0" u="none" strike="noStrike" kern="1200" cap="none" spc="0" normalizeH="0" baseline="0" noProof="0" dirty="0">
                <a:ln>
                  <a:noFill/>
                </a:ln>
                <a:solidFill>
                  <a:srgbClr val="202124"/>
                </a:solidFill>
                <a:effectLst/>
                <a:uLnTx/>
                <a:uFillTx/>
                <a:latin typeface="Roboto" panose="02000000000000000000" pitchFamily="2" charset="0"/>
                <a:ea typeface="+mn-ea"/>
                <a:cs typeface="+mn-cs"/>
              </a:rPr>
              <a:t>Presentation Mode</a:t>
            </a:r>
            <a:r>
              <a:rPr kumimoji="0" lang="en-GB" sz="1400" b="0" i="0" u="none" strike="noStrike" kern="1200" cap="none" spc="0" normalizeH="0" baseline="0" noProof="0" dirty="0">
                <a:ln>
                  <a:noFill/>
                </a:ln>
                <a:solidFill>
                  <a:srgbClr val="202124"/>
                </a:solidFill>
                <a:effectLst/>
                <a:uLnTx/>
                <a:uFillTx/>
                <a:latin typeface="Roboto" panose="02000000000000000000" pitchFamily="2" charset="0"/>
                <a:ea typeface="+mn-ea"/>
                <a:cs typeface="+mn-cs"/>
              </a:rPr>
              <a:t>’. If you view the slides without selecting ‘</a:t>
            </a:r>
            <a:r>
              <a:rPr kumimoji="0" lang="en-GB" sz="1400" b="1" i="0" u="none" strike="noStrike" kern="1200" cap="none" spc="0" normalizeH="0" baseline="0" noProof="0" dirty="0">
                <a:ln>
                  <a:noFill/>
                </a:ln>
                <a:solidFill>
                  <a:srgbClr val="202124"/>
                </a:solidFill>
                <a:effectLst/>
                <a:uLnTx/>
                <a:uFillTx/>
                <a:latin typeface="Roboto" panose="02000000000000000000" pitchFamily="2" charset="0"/>
                <a:ea typeface="+mn-ea"/>
                <a:cs typeface="+mn-cs"/>
              </a:rPr>
              <a:t>Presentation Mode</a:t>
            </a:r>
            <a:r>
              <a:rPr kumimoji="0" lang="en-GB" sz="1400" b="0" i="0" u="none" strike="noStrike" kern="1200" cap="none" spc="0" normalizeH="0" baseline="0" noProof="0" dirty="0">
                <a:ln>
                  <a:noFill/>
                </a:ln>
                <a:solidFill>
                  <a:srgbClr val="202124"/>
                </a:solidFill>
                <a:effectLst/>
                <a:uLnTx/>
                <a:uFillTx/>
                <a:latin typeface="Roboto" panose="02000000000000000000" pitchFamily="2" charset="0"/>
                <a:ea typeface="+mn-ea"/>
                <a:cs typeface="+mn-cs"/>
              </a:rPr>
              <a:t>’, you may find that some of the text and images overlap each other or are difficult to read. </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1400" b="0" i="0" u="none" strike="noStrike" kern="1200" cap="none" spc="0" normalizeH="0" baseline="0" noProof="0" dirty="0">
                <a:ln>
                  <a:noFill/>
                </a:ln>
                <a:solidFill>
                  <a:srgbClr val="202124"/>
                </a:solidFill>
                <a:effectLst/>
                <a:uLnTx/>
                <a:uFillTx/>
                <a:latin typeface="Roboto" panose="02000000000000000000" pitchFamily="2" charset="0"/>
                <a:ea typeface="+mn-ea"/>
                <a:cs typeface="+mn-cs"/>
              </a:rPr>
              <a:t>To enter ‘</a:t>
            </a:r>
            <a:r>
              <a:rPr kumimoji="0" lang="en-GB" sz="1400" b="1" i="0" u="none" strike="noStrike" kern="1200" cap="none" spc="0" normalizeH="0" baseline="0" noProof="0" dirty="0">
                <a:ln>
                  <a:noFill/>
                </a:ln>
                <a:solidFill>
                  <a:srgbClr val="202124"/>
                </a:solidFill>
                <a:effectLst/>
                <a:uLnTx/>
                <a:uFillTx/>
                <a:latin typeface="Roboto" panose="02000000000000000000" pitchFamily="2" charset="0"/>
                <a:ea typeface="+mn-ea"/>
                <a:cs typeface="+mn-cs"/>
              </a:rPr>
              <a:t>Slide Show Mode</a:t>
            </a:r>
            <a:r>
              <a:rPr kumimoji="0" lang="en-GB" sz="1400" b="0" i="0" u="none" strike="noStrike" kern="1200" cap="none" spc="0" normalizeH="0" baseline="0" noProof="0" dirty="0">
                <a:ln>
                  <a:noFill/>
                </a:ln>
                <a:solidFill>
                  <a:srgbClr val="202124"/>
                </a:solidFill>
                <a:effectLst/>
                <a:uLnTx/>
                <a:uFillTx/>
                <a:latin typeface="Roboto" panose="02000000000000000000" pitchFamily="2" charset="0"/>
                <a:ea typeface="+mn-ea"/>
                <a:cs typeface="+mn-cs"/>
              </a:rPr>
              <a:t>’, go to the ‘</a:t>
            </a:r>
            <a:r>
              <a:rPr kumimoji="0" lang="en-GB" sz="1400" b="1" i="0" u="none" strike="noStrike" kern="1200" cap="none" spc="0" normalizeH="0" baseline="0" noProof="0" dirty="0">
                <a:ln>
                  <a:noFill/>
                </a:ln>
                <a:solidFill>
                  <a:srgbClr val="202124"/>
                </a:solidFill>
                <a:effectLst/>
                <a:uLnTx/>
                <a:uFillTx/>
                <a:latin typeface="Roboto" panose="02000000000000000000" pitchFamily="2" charset="0"/>
                <a:ea typeface="+mn-ea"/>
                <a:cs typeface="+mn-cs"/>
              </a:rPr>
              <a:t>Slide Show</a:t>
            </a:r>
            <a:r>
              <a:rPr kumimoji="0" lang="en-GB" sz="1400" b="0" i="0" u="none" strike="noStrike" kern="1200" cap="none" spc="0" normalizeH="0" baseline="0" noProof="0" dirty="0">
                <a:ln>
                  <a:noFill/>
                </a:ln>
                <a:solidFill>
                  <a:srgbClr val="202124"/>
                </a:solidFill>
                <a:effectLst/>
                <a:uLnTx/>
                <a:uFillTx/>
                <a:latin typeface="Roboto" panose="02000000000000000000" pitchFamily="2" charset="0"/>
                <a:ea typeface="+mn-ea"/>
                <a:cs typeface="+mn-cs"/>
              </a:rPr>
              <a:t>’ menu tab and select either ‘</a:t>
            </a:r>
            <a:r>
              <a:rPr kumimoji="0" lang="en-GB" sz="1400" b="1" i="0" u="none" strike="noStrike" kern="1200" cap="none" spc="0" normalizeH="0" baseline="0" noProof="0" dirty="0">
                <a:ln>
                  <a:noFill/>
                </a:ln>
                <a:solidFill>
                  <a:srgbClr val="202124"/>
                </a:solidFill>
                <a:effectLst/>
                <a:uLnTx/>
                <a:uFillTx/>
                <a:latin typeface="Roboto" panose="02000000000000000000" pitchFamily="2" charset="0"/>
                <a:ea typeface="+mn-ea"/>
                <a:cs typeface="+mn-cs"/>
              </a:rPr>
              <a:t>From Beginning</a:t>
            </a:r>
            <a:r>
              <a:rPr kumimoji="0" lang="en-GB" sz="1400" b="0" i="0" u="none" strike="noStrike" kern="1200" cap="none" spc="0" normalizeH="0" baseline="0" noProof="0" dirty="0">
                <a:ln>
                  <a:noFill/>
                </a:ln>
                <a:solidFill>
                  <a:srgbClr val="202124"/>
                </a:solidFill>
                <a:effectLst/>
                <a:uLnTx/>
                <a:uFillTx/>
                <a:latin typeface="Roboto" panose="02000000000000000000" pitchFamily="2" charset="0"/>
                <a:ea typeface="+mn-ea"/>
                <a:cs typeface="+mn-cs"/>
              </a:rPr>
              <a:t>’ or ‘</a:t>
            </a:r>
            <a:r>
              <a:rPr kumimoji="0" lang="en-GB" sz="1400" b="1" i="0" u="none" strike="noStrike" kern="1200" cap="none" spc="0" normalizeH="0" baseline="0" noProof="0" dirty="0">
                <a:ln>
                  <a:noFill/>
                </a:ln>
                <a:solidFill>
                  <a:srgbClr val="202124"/>
                </a:solidFill>
                <a:effectLst/>
                <a:uLnTx/>
                <a:uFillTx/>
                <a:latin typeface="Roboto" panose="02000000000000000000" pitchFamily="2" charset="0"/>
                <a:ea typeface="+mn-ea"/>
                <a:cs typeface="+mn-cs"/>
              </a:rPr>
              <a:t>From Current Slide</a:t>
            </a:r>
            <a:r>
              <a:rPr kumimoji="0" lang="en-GB" sz="1400" b="0" i="0" u="none" strike="noStrike" kern="1200" cap="none" spc="0" normalizeH="0" baseline="0" noProof="0" dirty="0">
                <a:ln>
                  <a:noFill/>
                </a:ln>
                <a:solidFill>
                  <a:srgbClr val="202124"/>
                </a:solidFill>
                <a:effectLst/>
                <a:uLnTx/>
                <a:uFillTx/>
                <a:latin typeface="Roboto" panose="02000000000000000000" pitchFamily="2" charset="0"/>
                <a:ea typeface="+mn-ea"/>
                <a:cs typeface="+mn-cs"/>
              </a:rPr>
              <a:t>’.</a:t>
            </a:r>
            <a:endParaRPr kumimoji="0" lang="en-GB" sz="14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endParaRPr>
          </a:p>
        </p:txBody>
      </p:sp>
      <p:sp>
        <p:nvSpPr>
          <p:cNvPr id="44" name="Rectangle 43">
            <a:extLst>
              <a:ext uri="{FF2B5EF4-FFF2-40B4-BE49-F238E27FC236}">
                <a16:creationId xmlns:a16="http://schemas.microsoft.com/office/drawing/2014/main" id="{C01BCBF7-EAB4-4398-AAB8-B60AC3555113}"/>
              </a:ext>
            </a:extLst>
          </p:cNvPr>
          <p:cNvSpPr/>
          <p:nvPr userDrawn="1"/>
        </p:nvSpPr>
        <p:spPr>
          <a:xfrm>
            <a:off x="743836" y="1163960"/>
            <a:ext cx="7644513"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We hope you find the information on our website and resources useful. </a:t>
            </a:r>
            <a:endPar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5" name="TextBox 44">
            <a:extLst>
              <a:ext uri="{FF2B5EF4-FFF2-40B4-BE49-F238E27FC236}">
                <a16:creationId xmlns:a16="http://schemas.microsoft.com/office/drawing/2014/main" id="{3F3091BF-D025-46EF-A448-B4F13C76E242}"/>
              </a:ext>
            </a:extLst>
          </p:cNvPr>
          <p:cNvSpPr txBox="1"/>
          <p:nvPr userDrawn="1"/>
        </p:nvSpPr>
        <p:spPr>
          <a:xfrm>
            <a:off x="755650" y="668014"/>
            <a:ext cx="7632700"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EF5C46"/>
                </a:solidFill>
                <a:effectLst/>
                <a:uLnTx/>
                <a:uFillTx/>
                <a:latin typeface="Roboto" panose="02000000000000000000" pitchFamily="2" charset="0"/>
                <a:ea typeface="Roboto" panose="02000000000000000000" pitchFamily="2" charset="0"/>
                <a:cs typeface="+mn-cs"/>
              </a:rPr>
              <a:t>Disclaimer/s</a:t>
            </a:r>
            <a:endParaRPr kumimoji="0" lang="en-GB" sz="2800" b="1" i="0" u="none" strike="noStrike" kern="1200" cap="none" spc="0" normalizeH="0" baseline="0" noProof="0" dirty="0">
              <a:ln>
                <a:noFill/>
              </a:ln>
              <a:solidFill>
                <a:srgbClr val="EF5C46"/>
              </a:solidFill>
              <a:effectLst/>
              <a:uLnTx/>
              <a:uFillTx/>
              <a:latin typeface="Calibri" panose="020F0502020204030204"/>
              <a:ea typeface="+mn-ea"/>
              <a:cs typeface="+mn-cs"/>
            </a:endParaRPr>
          </a:p>
        </p:txBody>
      </p:sp>
      <p:sp>
        <p:nvSpPr>
          <p:cNvPr id="2" name="Rectangle 41">
            <a:extLst>
              <a:ext uri="{FF2B5EF4-FFF2-40B4-BE49-F238E27FC236}">
                <a16:creationId xmlns:a16="http://schemas.microsoft.com/office/drawing/2014/main" id="{3C5434A5-A40C-B932-C1AC-C20CAD92995D}"/>
              </a:ext>
            </a:extLst>
          </p:cNvPr>
          <p:cNvSpPr/>
          <p:nvPr userDrawn="1"/>
        </p:nvSpPr>
        <p:spPr>
          <a:xfrm>
            <a:off x="747558" y="4059955"/>
            <a:ext cx="800172" cy="267975"/>
          </a:xfrm>
          <a:prstGeom prst="rect">
            <a:avLst/>
          </a:prstGeom>
          <a:solidFill>
            <a:srgbClr val="EF5C46"/>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mn-cs"/>
              </a:rPr>
              <a:t>Slides</a:t>
            </a:r>
          </a:p>
        </p:txBody>
      </p:sp>
      <p:sp>
        <p:nvSpPr>
          <p:cNvPr id="3" name="Rectangle 42">
            <a:extLst>
              <a:ext uri="{FF2B5EF4-FFF2-40B4-BE49-F238E27FC236}">
                <a16:creationId xmlns:a16="http://schemas.microsoft.com/office/drawing/2014/main" id="{48284F69-270B-CF43-8E80-B226939056DB}"/>
              </a:ext>
            </a:extLst>
          </p:cNvPr>
          <p:cNvSpPr/>
          <p:nvPr userDrawn="1"/>
        </p:nvSpPr>
        <p:spPr>
          <a:xfrm>
            <a:off x="755650" y="4327931"/>
            <a:ext cx="7632700" cy="1831473"/>
          </a:xfrm>
          <a:prstGeom prst="rect">
            <a:avLst/>
          </a:prstGeom>
          <a:noFill/>
          <a:ln w="19050">
            <a:solidFill>
              <a:srgbClr val="EF5C46"/>
            </a:solidFill>
          </a:ln>
        </p:spPr>
        <p:txBody>
          <a:bodyPr wrap="square" lIns="216000" tIns="216000" rIns="216000" bIns="216000">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Times New Roman" panose="02020603050405020304" pitchFamily="18" charset="0"/>
              </a:rPr>
              <a:t>This resource has been designed with animations to make it as fun and engaging as possible. </a:t>
            </a:r>
            <a:r>
              <a:rPr kumimoji="0" lang="en-GB" sz="1400" b="0" i="0" u="none" strike="noStrike" kern="1200" cap="none" spc="0" normalizeH="0" baseline="0" noProof="0" dirty="0">
                <a:ln>
                  <a:noFill/>
                </a:ln>
                <a:solidFill>
                  <a:srgbClr val="202124"/>
                </a:solidFill>
                <a:effectLst/>
                <a:uLnTx/>
                <a:uFillTx/>
                <a:latin typeface="Roboto" panose="02000000000000000000" pitchFamily="2" charset="0"/>
                <a:ea typeface="Times New Roman" panose="02020603050405020304" pitchFamily="18" charset="0"/>
                <a:cs typeface="Times New Roman" panose="02020603050405020304" pitchFamily="18" charset="0"/>
              </a:rPr>
              <a:t>To view the content in the correct formatting, please view the </a:t>
            </a:r>
            <a:r>
              <a:rPr kumimoji="0" lang="en-US"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Times New Roman" panose="02020603050405020304" pitchFamily="18" charset="0"/>
              </a:rPr>
              <a:t>presentation in ‘</a:t>
            </a:r>
            <a:r>
              <a:rPr kumimoji="0" lang="en-US" sz="1400" b="1"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Times New Roman" panose="02020603050405020304" pitchFamily="18" charset="0"/>
              </a:rPr>
              <a:t>Presenter view</a:t>
            </a:r>
            <a:r>
              <a:rPr kumimoji="0" lang="en-US"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Times New Roman" panose="02020603050405020304" pitchFamily="18" charset="0"/>
              </a:rPr>
              <a:t>’. If you view the slides without selecting ‘</a:t>
            </a:r>
            <a:r>
              <a:rPr kumimoji="0" lang="en-US" sz="1400" b="1"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Times New Roman" panose="02020603050405020304" pitchFamily="18" charset="0"/>
              </a:rPr>
              <a:t>Presenter view</a:t>
            </a:r>
            <a:r>
              <a:rPr kumimoji="0" lang="en-US"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Times New Roman" panose="02020603050405020304" pitchFamily="18" charset="0"/>
              </a:rPr>
              <a:t>’, you may find that some of the text and images overlap each other or are difficult to read. </a:t>
            </a:r>
            <a:endParaRPr kumimoji="0" lang="en-ZA" sz="1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Times New Roman" panose="02020603050405020304" pitchFamily="18" charset="0"/>
              </a:rPr>
              <a:t>To enter ‘</a:t>
            </a:r>
            <a:r>
              <a:rPr kumimoji="0" lang="en-US" sz="1400" b="1"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Times New Roman" panose="02020603050405020304" pitchFamily="18" charset="0"/>
              </a:rPr>
              <a:t>Slideshow Mode</a:t>
            </a:r>
            <a:r>
              <a:rPr kumimoji="0" lang="en-US"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Times New Roman" panose="02020603050405020304" pitchFamily="18" charset="0"/>
              </a:rPr>
              <a:t>’, go to the ‘</a:t>
            </a:r>
            <a:r>
              <a:rPr kumimoji="0" lang="en-US" sz="1400" b="1"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Times New Roman" panose="02020603050405020304" pitchFamily="18" charset="0"/>
              </a:rPr>
              <a:t>Slideshow</a:t>
            </a:r>
            <a:r>
              <a:rPr kumimoji="0" lang="en-US"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Times New Roman" panose="02020603050405020304" pitchFamily="18" charset="0"/>
              </a:rPr>
              <a:t>’ button and select ‘</a:t>
            </a:r>
            <a:r>
              <a:rPr kumimoji="0" lang="en-US" sz="1400" b="1"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Times New Roman" panose="02020603050405020304" pitchFamily="18" charset="0"/>
              </a:rPr>
              <a:t>Start from beginning</a:t>
            </a:r>
            <a:r>
              <a:rPr kumimoji="0" lang="en-US"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Times New Roman" panose="02020603050405020304" pitchFamily="18" charset="0"/>
              </a:rPr>
              <a:t>’ or simply click ‘</a:t>
            </a:r>
            <a:r>
              <a:rPr kumimoji="0" lang="en-US" sz="1400" b="1"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Times New Roman" panose="02020603050405020304" pitchFamily="18" charset="0"/>
              </a:rPr>
              <a:t>Slideshow</a:t>
            </a:r>
            <a:r>
              <a:rPr kumimoji="0" lang="en-US"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Times New Roman" panose="02020603050405020304" pitchFamily="18" charset="0"/>
              </a:rPr>
              <a:t>’ to play from the current slide.</a:t>
            </a:r>
            <a:endParaRPr kumimoji="0" lang="en-ZA" sz="1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p:txBody>
      </p:sp>
    </p:spTree>
    <p:extLst>
      <p:ext uri="{BB962C8B-B14F-4D97-AF65-F5344CB8AC3E}">
        <p14:creationId xmlns:p14="http://schemas.microsoft.com/office/powerpoint/2010/main" val="34729683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isclaimers Editable">
    <p:bg>
      <p:bgPr>
        <a:solidFill>
          <a:srgbClr val="FFCD82"/>
        </a:solidFill>
        <a:effectLst/>
      </p:bgPr>
    </p:bg>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350" b="0" i="0" u="none" strike="noStrike" kern="1200" cap="none" spc="0" normalizeH="0" baseline="0" noProof="0" dirty="0">
                <a:ln>
                  <a:noFill/>
                </a:ln>
                <a:solidFill>
                  <a:prstClr val="white"/>
                </a:solidFill>
                <a:effectLst/>
                <a:uLnTx/>
                <a:uFillTx/>
                <a:latin typeface="Twinkl" pitchFamily="50" charset="0"/>
                <a:ea typeface="+mn-ea"/>
                <a:cs typeface="+mn-cs"/>
              </a:rPr>
              <a:t> </a:t>
            </a:r>
          </a:p>
        </p:txBody>
      </p:sp>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GB" altLang="en-US" sz="1000" b="0"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sp>
        <p:nvSpPr>
          <p:cNvPr id="10" name="Rectangle 9">
            <a:extLst>
              <a:ext uri="{FF2B5EF4-FFF2-40B4-BE49-F238E27FC236}">
                <a16:creationId xmlns:a16="http://schemas.microsoft.com/office/drawing/2014/main" id="{89AF2E5A-21A6-4DED-A279-863F1FD479A6}"/>
              </a:ext>
            </a:extLst>
          </p:cNvPr>
          <p:cNvSpPr/>
          <p:nvPr userDrawn="1"/>
        </p:nvSpPr>
        <p:spPr>
          <a:xfrm>
            <a:off x="743836" y="1017203"/>
            <a:ext cx="7644513"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We hope you find the information on our website and resources useful. </a:t>
            </a:r>
            <a:endPar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55E2DD96-F714-4CFE-8121-9BD618AA74C8}"/>
              </a:ext>
            </a:extLst>
          </p:cNvPr>
          <p:cNvSpPr/>
          <p:nvPr/>
        </p:nvSpPr>
        <p:spPr>
          <a:xfrm>
            <a:off x="733971" y="4521469"/>
            <a:ext cx="1005410" cy="273960"/>
          </a:xfrm>
          <a:prstGeom prst="rect">
            <a:avLst/>
          </a:prstGeom>
          <a:solidFill>
            <a:srgbClr val="EF5C46"/>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mn-cs"/>
              </a:rPr>
              <a:t>Editable</a:t>
            </a:r>
          </a:p>
        </p:txBody>
      </p:sp>
      <p:sp>
        <p:nvSpPr>
          <p:cNvPr id="22" name="Rectangle 21">
            <a:extLst>
              <a:ext uri="{FF2B5EF4-FFF2-40B4-BE49-F238E27FC236}">
                <a16:creationId xmlns:a16="http://schemas.microsoft.com/office/drawing/2014/main" id="{110E9556-8ED8-404D-9793-60568C040CEB}"/>
              </a:ext>
            </a:extLst>
          </p:cNvPr>
          <p:cNvSpPr/>
          <p:nvPr/>
        </p:nvSpPr>
        <p:spPr>
          <a:xfrm>
            <a:off x="743837" y="4785113"/>
            <a:ext cx="7632700" cy="1410203"/>
          </a:xfrm>
          <a:prstGeom prst="rect">
            <a:avLst/>
          </a:prstGeom>
          <a:solidFill>
            <a:schemeClr val="bg1"/>
          </a:solidFill>
          <a:ln w="19050">
            <a:solidFill>
              <a:srgbClr val="EF5C46"/>
            </a:solidFill>
          </a:ln>
        </p:spPr>
        <p:txBody>
          <a:bodyPr wrap="square" lIns="216000" tIns="216000" rIns="216000" bIns="216000">
            <a:spAutoFit/>
          </a:bodyPr>
          <a:lstStyle/>
          <a:p>
            <a:pPr marL="0" marR="0" lvl="0" indent="0" algn="l" defTabSz="914400" rtl="0" eaLnBrk="1" fontAlgn="auto" latinLnBrk="0" hangingPunct="1">
              <a:lnSpc>
                <a:spcPct val="115000"/>
              </a:lnSpc>
              <a:spcBef>
                <a:spcPts val="0"/>
              </a:spcBef>
              <a:spcAft>
                <a:spcPts val="800"/>
              </a:spcAft>
              <a:buClrTx/>
              <a:buSzTx/>
              <a:buFontTx/>
              <a:buNone/>
              <a:tabLst/>
              <a:defRPr/>
            </a:pPr>
            <a:r>
              <a:rPr kumimoji="0" lang="en-GB" sz="1400" b="0" i="0" u="none" strike="noStrike" kern="1200" cap="none" spc="0" normalizeH="0" baseline="0" noProof="0" dirty="0">
                <a:ln>
                  <a:noFill/>
                </a:ln>
                <a:solidFill>
                  <a:srgbClr val="1C1C1C"/>
                </a:solidFill>
                <a:effectLst/>
                <a:uLnTx/>
                <a:uFillTx/>
                <a:latin typeface="Roboto" panose="02000000000000000000" pitchFamily="2" charset="0"/>
                <a:ea typeface="Calibri" panose="020F0502020204030204" pitchFamily="34" charset="0"/>
                <a:cs typeface="Twinkl" pitchFamily="2" charset="77"/>
              </a:rPr>
              <a:t>This resource is editable and can be adapted to meet the needs of different learners. Twinkl cannot be held responsible for any changes made once a resource has been downloaded. Please be aware that this content may have been edited and therefore may no longer reflect our values.</a:t>
            </a:r>
            <a:endParaRPr kumimoji="0" lang="en-ZA" sz="1400" b="0" i="0" u="none" strike="noStrike" kern="1200" cap="none" spc="0" normalizeH="0" baseline="0" noProof="0" dirty="0">
              <a:ln>
                <a:noFill/>
              </a:ln>
              <a:solidFill>
                <a:srgbClr val="1C1C1C"/>
              </a:solidFill>
              <a:effectLst/>
              <a:uLnTx/>
              <a:uFillTx/>
              <a:latin typeface="Twinkl" pitchFamily="2" charset="77"/>
              <a:ea typeface="Calibri" panose="020F0502020204030204" pitchFamily="34" charset="0"/>
              <a:cs typeface="Twinkl" pitchFamily="2" charset="77"/>
            </a:endParaRPr>
          </a:p>
        </p:txBody>
      </p:sp>
      <p:sp>
        <p:nvSpPr>
          <p:cNvPr id="23" name="TextBox 22">
            <a:extLst>
              <a:ext uri="{FF2B5EF4-FFF2-40B4-BE49-F238E27FC236}">
                <a16:creationId xmlns:a16="http://schemas.microsoft.com/office/drawing/2014/main" id="{A19C2661-D570-405D-A1E4-6CF9CAC8BE24}"/>
              </a:ext>
            </a:extLst>
          </p:cNvPr>
          <p:cNvSpPr txBox="1"/>
          <p:nvPr userDrawn="1"/>
        </p:nvSpPr>
        <p:spPr>
          <a:xfrm>
            <a:off x="755650" y="521257"/>
            <a:ext cx="7632700"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EF5C46"/>
                </a:solidFill>
                <a:effectLst/>
                <a:uLnTx/>
                <a:uFillTx/>
                <a:latin typeface="Roboto" panose="02000000000000000000" pitchFamily="2" charset="0"/>
                <a:ea typeface="Roboto" panose="02000000000000000000" pitchFamily="2" charset="0"/>
                <a:cs typeface="+mn-cs"/>
              </a:rPr>
              <a:t>Disclaimer/s</a:t>
            </a:r>
            <a:endParaRPr kumimoji="0" lang="en-GB" sz="2800" b="1" i="0" u="none" strike="noStrike" kern="1200" cap="none" spc="0" normalizeH="0" baseline="0" noProof="0" dirty="0">
              <a:ln>
                <a:noFill/>
              </a:ln>
              <a:solidFill>
                <a:srgbClr val="EF5C46"/>
              </a:solidFill>
              <a:effectLst/>
              <a:uLnTx/>
              <a:uFillTx/>
              <a:latin typeface="Calibri" panose="020F0502020204030204"/>
              <a:ea typeface="+mn-ea"/>
              <a:cs typeface="+mn-cs"/>
            </a:endParaRPr>
          </a:p>
        </p:txBody>
      </p:sp>
      <p:sp>
        <p:nvSpPr>
          <p:cNvPr id="41" name="Rectangle 40">
            <a:extLst>
              <a:ext uri="{FF2B5EF4-FFF2-40B4-BE49-F238E27FC236}">
                <a16:creationId xmlns:a16="http://schemas.microsoft.com/office/drawing/2014/main" id="{B0D18F5C-122B-478C-AA2E-1A9D89C3D4CD}"/>
              </a:ext>
            </a:extLst>
          </p:cNvPr>
          <p:cNvSpPr/>
          <p:nvPr userDrawn="1"/>
        </p:nvSpPr>
        <p:spPr>
          <a:xfrm>
            <a:off x="733971" y="1412704"/>
            <a:ext cx="1499943" cy="273960"/>
          </a:xfrm>
          <a:prstGeom prst="rect">
            <a:avLst/>
          </a:prstGeom>
          <a:solidFill>
            <a:srgbClr val="EF5C46"/>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white"/>
                </a:solidFill>
                <a:effectLst/>
                <a:uLnTx/>
                <a:uFillTx/>
                <a:latin typeface="Roboto" panose="02000000000000000000" pitchFamily="2" charset="0"/>
                <a:ea typeface="Roboto" panose="02000000000000000000" pitchFamily="2" charset="0"/>
                <a:cs typeface="+mn-cs"/>
              </a:rPr>
              <a:t>ESL Acronym</a:t>
            </a:r>
          </a:p>
        </p:txBody>
      </p:sp>
      <p:sp>
        <p:nvSpPr>
          <p:cNvPr id="42" name="Rectangle 41">
            <a:extLst>
              <a:ext uri="{FF2B5EF4-FFF2-40B4-BE49-F238E27FC236}">
                <a16:creationId xmlns:a16="http://schemas.microsoft.com/office/drawing/2014/main" id="{43633EA5-BFCB-47C1-B42E-6602A01D8301}"/>
              </a:ext>
            </a:extLst>
          </p:cNvPr>
          <p:cNvSpPr/>
          <p:nvPr userDrawn="1"/>
        </p:nvSpPr>
        <p:spPr>
          <a:xfrm>
            <a:off x="746576" y="1681506"/>
            <a:ext cx="7632700" cy="2751596"/>
          </a:xfrm>
          <a:prstGeom prst="rect">
            <a:avLst/>
          </a:prstGeom>
          <a:solidFill>
            <a:schemeClr val="bg1"/>
          </a:solidFill>
          <a:ln w="19050">
            <a:solidFill>
              <a:srgbClr val="EF5C46"/>
            </a:solidFill>
          </a:ln>
        </p:spPr>
        <p:txBody>
          <a:bodyPr wrap="square" lIns="216000" tIns="216000" rIns="216000" bIns="216000">
            <a:spAutoFit/>
          </a:bodyPr>
          <a:lstStyle/>
          <a:p>
            <a:pPr marL="0" marR="0" lvl="0" indent="0" algn="l" defTabSz="914400" rtl="0" eaLnBrk="1" fontAlgn="auto" latinLnBrk="0" hangingPunct="1">
              <a:lnSpc>
                <a:spcPct val="115000"/>
              </a:lnSpc>
              <a:spcBef>
                <a:spcPts val="0"/>
              </a:spcBef>
              <a:spcAft>
                <a:spcPts val="800"/>
              </a:spcAft>
              <a:buClrTx/>
              <a:buSzTx/>
              <a:buFontTx/>
              <a:buNone/>
              <a:tabLst/>
              <a:defRPr/>
            </a:pPr>
            <a:r>
              <a:rPr kumimoji="0" lang="en-GB" sz="1400" b="0" i="0" u="none" strike="noStrike" kern="1200" cap="none" spc="0" normalizeH="0" baseline="0" noProof="0" dirty="0">
                <a:ln>
                  <a:noFill/>
                </a:ln>
                <a:solidFill>
                  <a:srgbClr val="1C1C1C"/>
                </a:solidFill>
                <a:effectLst/>
                <a:uLnTx/>
                <a:uFillTx/>
                <a:latin typeface="Roboto" panose="02000000000000000000" pitchFamily="2" charset="0"/>
                <a:ea typeface="Calibri" panose="020F0502020204030204" pitchFamily="34" charset="0"/>
                <a:cs typeface="Twinkl" pitchFamily="2" charset="77"/>
              </a:rPr>
              <a:t>This resource has been made for the purpose of teaching English language learners. We know that students can be learning English in many different places, in many different ways and at any age, so we try to keep these resources as general as possible. </a:t>
            </a:r>
          </a:p>
          <a:p>
            <a:pPr marL="0" marR="0" lvl="0" indent="0" algn="l" defTabSz="914400" rtl="0" eaLnBrk="1" fontAlgn="auto" latinLnBrk="0" hangingPunct="1">
              <a:lnSpc>
                <a:spcPct val="115000"/>
              </a:lnSpc>
              <a:spcBef>
                <a:spcPts val="0"/>
              </a:spcBef>
              <a:spcAft>
                <a:spcPts val="800"/>
              </a:spcAft>
              <a:buClrTx/>
              <a:buSzTx/>
              <a:buFontTx/>
              <a:buNone/>
              <a:tabLst/>
              <a:defRPr/>
            </a:pPr>
            <a:r>
              <a:rPr kumimoji="0" lang="en-GB" sz="1400" b="0" i="0" u="none" strike="noStrike" kern="1200" cap="none" spc="0" normalizeH="0" baseline="0" noProof="0" dirty="0">
                <a:ln>
                  <a:noFill/>
                </a:ln>
                <a:solidFill>
                  <a:srgbClr val="1C1C1C"/>
                </a:solidFill>
                <a:effectLst/>
                <a:uLnTx/>
                <a:uFillTx/>
                <a:latin typeface="Roboto" panose="02000000000000000000" pitchFamily="2" charset="0"/>
                <a:ea typeface="Calibri" panose="020F0502020204030204" pitchFamily="34" charset="0"/>
                <a:cs typeface="Twinkl" pitchFamily="2" charset="77"/>
              </a:rPr>
              <a:t>There are many acronyms associated with English language teaching. These include (but are not limited to) ELT, TEFL, EFL, ELL, EAL and ESOL. While the term ESL may not fully represent the linguistic backgrounds of all students, it is the most widely recognised term for English language teaching globally.  Therefore, we use the term ‘ESL’ in the names of our resources to make them easy to find but they are suitable for any student learning to speak English.</a:t>
            </a:r>
            <a:endParaRPr kumimoji="0" lang="en-ZA" sz="1400" b="0" i="0" u="none" strike="noStrike" kern="1200" cap="none" spc="0" normalizeH="0" baseline="0" noProof="0" dirty="0">
              <a:ln>
                <a:noFill/>
              </a:ln>
              <a:solidFill>
                <a:srgbClr val="1C1C1C"/>
              </a:solidFill>
              <a:effectLst/>
              <a:uLnTx/>
              <a:uFillTx/>
              <a:latin typeface="Twinkl" pitchFamily="2" charset="77"/>
              <a:ea typeface="Calibri" panose="020F0502020204030204" pitchFamily="34" charset="0"/>
              <a:cs typeface="Twinkl" pitchFamily="2" charset="77"/>
            </a:endParaRPr>
          </a:p>
        </p:txBody>
      </p:sp>
    </p:spTree>
    <p:extLst>
      <p:ext uri="{BB962C8B-B14F-4D97-AF65-F5344CB8AC3E}">
        <p14:creationId xmlns:p14="http://schemas.microsoft.com/office/powerpoint/2010/main" val="1965876806"/>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hlinkClick r:id="rId3"/>
          </p:cNvPr>
          <p:cNvSpPr/>
          <p:nvPr userDrawn="1"/>
        </p:nvSpPr>
        <p:spPr>
          <a:xfrm>
            <a:off x="4137660" y="3152488"/>
            <a:ext cx="868680" cy="5530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37040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sclaimer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a:hlinkClick r:id="rId3"/>
          </p:cNvPr>
          <p:cNvSpPr/>
          <p:nvPr userDrawn="1"/>
        </p:nvSpPr>
        <p:spPr>
          <a:xfrm>
            <a:off x="4137660" y="3152488"/>
            <a:ext cx="868680" cy="5530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ounded Rectangle 4">
            <a:extLst>
              <a:ext uri="{FF2B5EF4-FFF2-40B4-BE49-F238E27FC236}">
                <a16:creationId xmlns:a16="http://schemas.microsoft.com/office/drawing/2014/main" id="{8D7DC936-D803-31B5-A153-DAA4934F77D2}"/>
              </a:ext>
            </a:extLst>
          </p:cNvPr>
          <p:cNvSpPr/>
          <p:nvPr userDrawn="1"/>
        </p:nvSpPr>
        <p:spPr bwMode="auto">
          <a:xfrm>
            <a:off x="457198" y="438151"/>
            <a:ext cx="8220075" cy="5957887"/>
          </a:xfrm>
          <a:prstGeom prst="roundRect">
            <a:avLst>
              <a:gd name="adj" fmla="val 2649"/>
            </a:avLst>
          </a:prstGeom>
          <a:solidFill>
            <a:schemeClr val="bg1"/>
          </a:solidFill>
          <a:ln w="6350" cap="rnd">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Tree>
    <p:extLst>
      <p:ext uri="{BB962C8B-B14F-4D97-AF65-F5344CB8AC3E}">
        <p14:creationId xmlns:p14="http://schemas.microsoft.com/office/powerpoint/2010/main" val="23959337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Disclaimer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a:hlinkClick r:id="rId3"/>
          </p:cNvPr>
          <p:cNvSpPr/>
          <p:nvPr userDrawn="1"/>
        </p:nvSpPr>
        <p:spPr>
          <a:xfrm>
            <a:off x="4137660" y="3152488"/>
            <a:ext cx="868680" cy="5530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3566084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En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a:hlinkClick r:id="rId3"/>
          </p:cNvPr>
          <p:cNvSpPr/>
          <p:nvPr userDrawn="1"/>
        </p:nvSpPr>
        <p:spPr>
          <a:xfrm>
            <a:off x="4137660" y="3152488"/>
            <a:ext cx="868680" cy="5530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946027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udio/Video Disclaimer">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7" name="Rectangle 6">
            <a:extLst>
              <a:ext uri="{FF2B5EF4-FFF2-40B4-BE49-F238E27FC236}">
                <a16:creationId xmlns:a16="http://schemas.microsoft.com/office/drawing/2014/main" id="{FFC63B62-F6F8-4A70-935A-0CBCE04C051B}"/>
              </a:ext>
            </a:extLst>
          </p:cNvPr>
          <p:cNvSpPr/>
          <p:nvPr userDrawn="1"/>
        </p:nvSpPr>
        <p:spPr>
          <a:xfrm>
            <a:off x="755650" y="2209045"/>
            <a:ext cx="2382662" cy="3604671"/>
          </a:xfrm>
          <a:prstGeom prst="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
          </a:p>
        </p:txBody>
      </p:sp>
      <p:sp>
        <p:nvSpPr>
          <p:cNvPr id="9" name="Rectangle 8">
            <a:extLst>
              <a:ext uri="{FF2B5EF4-FFF2-40B4-BE49-F238E27FC236}">
                <a16:creationId xmlns:a16="http://schemas.microsoft.com/office/drawing/2014/main" id="{F19AD57E-3485-41E5-86B7-DD796C8FF6EE}"/>
              </a:ext>
            </a:extLst>
          </p:cNvPr>
          <p:cNvSpPr/>
          <p:nvPr userDrawn="1"/>
        </p:nvSpPr>
        <p:spPr>
          <a:xfrm>
            <a:off x="3380669" y="2209045"/>
            <a:ext cx="2382662" cy="3604671"/>
          </a:xfrm>
          <a:prstGeom prst="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
          </a:p>
        </p:txBody>
      </p:sp>
      <p:sp>
        <p:nvSpPr>
          <p:cNvPr id="10" name="Rectangle 9">
            <a:extLst>
              <a:ext uri="{FF2B5EF4-FFF2-40B4-BE49-F238E27FC236}">
                <a16:creationId xmlns:a16="http://schemas.microsoft.com/office/drawing/2014/main" id="{2A702136-D7DD-49CD-A4E0-42B0D1BAFEFE}"/>
              </a:ext>
            </a:extLst>
          </p:cNvPr>
          <p:cNvSpPr/>
          <p:nvPr userDrawn="1"/>
        </p:nvSpPr>
        <p:spPr>
          <a:xfrm>
            <a:off x="6005688" y="2209045"/>
            <a:ext cx="2382662" cy="3604671"/>
          </a:xfrm>
          <a:prstGeom prst="rect">
            <a:avLst/>
          </a:prstGeom>
          <a:solidFill>
            <a:srgbClr val="ACDD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0"/>
          </a:p>
        </p:txBody>
      </p:sp>
      <p:pic>
        <p:nvPicPr>
          <p:cNvPr id="12" name="Picture 1">
            <a:extLst>
              <a:ext uri="{FF2B5EF4-FFF2-40B4-BE49-F238E27FC236}">
                <a16:creationId xmlns:a16="http://schemas.microsoft.com/office/drawing/2014/main" id="{3124EECE-F7EF-4595-9620-68FD0E5E79FF}"/>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88144" y="2435955"/>
            <a:ext cx="1717675" cy="1150938"/>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606CC5B3-3D32-4C6C-8E1F-3758561C1FA7}"/>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88144" y="3771617"/>
            <a:ext cx="1717675" cy="1857375"/>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sp>
        <p:nvSpPr>
          <p:cNvPr id="15" name="Rectangle 14">
            <a:extLst>
              <a:ext uri="{FF2B5EF4-FFF2-40B4-BE49-F238E27FC236}">
                <a16:creationId xmlns:a16="http://schemas.microsoft.com/office/drawing/2014/main" id="{BF1001AF-39AD-4F6C-8CC7-DE3F05F47402}"/>
              </a:ext>
            </a:extLst>
          </p:cNvPr>
          <p:cNvSpPr/>
          <p:nvPr userDrawn="1"/>
        </p:nvSpPr>
        <p:spPr>
          <a:xfrm>
            <a:off x="450762" y="5938338"/>
            <a:ext cx="8226000" cy="295275"/>
          </a:xfrm>
          <a:prstGeom prst="rect">
            <a:avLst/>
          </a:prstGeom>
          <a:solidFill>
            <a:srgbClr val="E34192"/>
          </a:solidFill>
          <a:ln>
            <a:solidFill>
              <a:srgbClr val="E3419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1100" b="1" dirty="0">
                <a:solidFill>
                  <a:schemeClr val="bg1"/>
                </a:solidFill>
                <a:latin typeface="Roboto" panose="02000000000000000000" pitchFamily="2" charset="0"/>
                <a:ea typeface="Roboto" panose="02000000000000000000" pitchFamily="2" charset="0"/>
                <a:cs typeface="Arial" panose="020B0604020202020204" pitchFamily="34" charset="0"/>
              </a:rPr>
              <a:t>Please note the embedded audio may not be compatible with earlier versions of PowerPoint. </a:t>
            </a:r>
          </a:p>
        </p:txBody>
      </p:sp>
      <p:grpSp>
        <p:nvGrpSpPr>
          <p:cNvPr id="16" name="Group 15">
            <a:extLst>
              <a:ext uri="{FF2B5EF4-FFF2-40B4-BE49-F238E27FC236}">
                <a16:creationId xmlns:a16="http://schemas.microsoft.com/office/drawing/2014/main" id="{F4C02CD7-54FA-442D-8552-484866B452A3}"/>
              </a:ext>
            </a:extLst>
          </p:cNvPr>
          <p:cNvGrpSpPr/>
          <p:nvPr userDrawn="1"/>
        </p:nvGrpSpPr>
        <p:grpSpPr>
          <a:xfrm>
            <a:off x="653175" y="1186618"/>
            <a:ext cx="2485137" cy="4640495"/>
            <a:chOff x="653175" y="1293580"/>
            <a:chExt cx="2485137" cy="4640495"/>
          </a:xfrm>
        </p:grpSpPr>
        <p:sp>
          <p:nvSpPr>
            <p:cNvPr id="17" name="Rectangle 16">
              <a:extLst>
                <a:ext uri="{FF2B5EF4-FFF2-40B4-BE49-F238E27FC236}">
                  <a16:creationId xmlns:a16="http://schemas.microsoft.com/office/drawing/2014/main" id="{70129BA9-07CA-4E45-BE89-A3B3D8B06794}"/>
                </a:ext>
              </a:extLst>
            </p:cNvPr>
            <p:cNvSpPr/>
            <p:nvPr/>
          </p:nvSpPr>
          <p:spPr>
            <a:xfrm>
              <a:off x="755650" y="1352601"/>
              <a:ext cx="2382662" cy="4581474"/>
            </a:xfrm>
            <a:prstGeom prst="rect">
              <a:avLst/>
            </a:prstGeom>
            <a:noFill/>
            <a:ln>
              <a:solidFill>
                <a:srgbClr val="18A0DB"/>
              </a:solidFill>
            </a:ln>
          </p:spPr>
          <p:style>
            <a:lnRef idx="2">
              <a:schemeClr val="accent1">
                <a:shade val="50000"/>
              </a:schemeClr>
            </a:lnRef>
            <a:fillRef idx="1">
              <a:schemeClr val="accent1"/>
            </a:fillRef>
            <a:effectRef idx="0">
              <a:schemeClr val="accent1"/>
            </a:effectRef>
            <a:fontRef idx="minor">
              <a:schemeClr val="lt1"/>
            </a:fontRef>
          </p:style>
          <p:txBody>
            <a:bodyPr lIns="216000" tIns="180000" rIns="216000" bIns="180000" anchor="t" anchorCtr="0"/>
            <a:lstStyle/>
            <a:p>
              <a:pPr>
                <a:defRPr/>
              </a:pPr>
              <a:r>
                <a:rPr lang="en-GB" sz="1400" dirty="0">
                  <a:solidFill>
                    <a:schemeClr val="tx1"/>
                  </a:solidFill>
                  <a:latin typeface="Roboto" panose="02000000000000000000" pitchFamily="2" charset="0"/>
                  <a:ea typeface="Roboto" panose="02000000000000000000" pitchFamily="2" charset="0"/>
                  <a:cs typeface="Arial" panose="020B0604020202020204" pitchFamily="34" charset="0"/>
                </a:rPr>
                <a:t>Open the downloaded folder and copy all the files.</a:t>
              </a:r>
            </a:p>
          </p:txBody>
        </p:sp>
        <p:sp>
          <p:nvSpPr>
            <p:cNvPr id="18" name="Oval 17">
              <a:extLst>
                <a:ext uri="{FF2B5EF4-FFF2-40B4-BE49-F238E27FC236}">
                  <a16:creationId xmlns:a16="http://schemas.microsoft.com/office/drawing/2014/main" id="{06AD645D-EF4C-43B9-BC02-E73591ACFEA8}"/>
                </a:ext>
              </a:extLst>
            </p:cNvPr>
            <p:cNvSpPr/>
            <p:nvPr/>
          </p:nvSpPr>
          <p:spPr>
            <a:xfrm>
              <a:off x="653175" y="1293580"/>
              <a:ext cx="301052" cy="301052"/>
            </a:xfrm>
            <a:prstGeom prst="ellipse">
              <a:avLst/>
            </a:prstGeom>
            <a:solidFill>
              <a:srgbClr val="18A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a:latin typeface="Roboto" panose="02000000000000000000" pitchFamily="2" charset="0"/>
                  <a:ea typeface="Roboto" panose="02000000000000000000" pitchFamily="2" charset="0"/>
                </a:rPr>
                <a:t>1</a:t>
              </a:r>
            </a:p>
          </p:txBody>
        </p:sp>
      </p:grpSp>
      <p:grpSp>
        <p:nvGrpSpPr>
          <p:cNvPr id="19" name="Group 18">
            <a:extLst>
              <a:ext uri="{FF2B5EF4-FFF2-40B4-BE49-F238E27FC236}">
                <a16:creationId xmlns:a16="http://schemas.microsoft.com/office/drawing/2014/main" id="{08DFAC45-3E54-4D6A-98C4-CF211C83922E}"/>
              </a:ext>
            </a:extLst>
          </p:cNvPr>
          <p:cNvGrpSpPr/>
          <p:nvPr userDrawn="1"/>
        </p:nvGrpSpPr>
        <p:grpSpPr>
          <a:xfrm>
            <a:off x="3278194" y="1186618"/>
            <a:ext cx="2485137" cy="4640495"/>
            <a:chOff x="653175" y="1293580"/>
            <a:chExt cx="2485137" cy="4640495"/>
          </a:xfrm>
        </p:grpSpPr>
        <p:sp>
          <p:nvSpPr>
            <p:cNvPr id="20" name="Rectangle 19">
              <a:extLst>
                <a:ext uri="{FF2B5EF4-FFF2-40B4-BE49-F238E27FC236}">
                  <a16:creationId xmlns:a16="http://schemas.microsoft.com/office/drawing/2014/main" id="{F0CD5D4D-4B63-46DB-9525-B34F30B13615}"/>
                </a:ext>
              </a:extLst>
            </p:cNvPr>
            <p:cNvSpPr/>
            <p:nvPr/>
          </p:nvSpPr>
          <p:spPr>
            <a:xfrm>
              <a:off x="755650" y="1352601"/>
              <a:ext cx="2382662" cy="4581474"/>
            </a:xfrm>
            <a:prstGeom prst="rect">
              <a:avLst/>
            </a:prstGeom>
            <a:noFill/>
            <a:ln>
              <a:solidFill>
                <a:srgbClr val="18A0DB"/>
              </a:solidFill>
            </a:ln>
          </p:spPr>
          <p:style>
            <a:lnRef idx="2">
              <a:schemeClr val="accent1">
                <a:shade val="50000"/>
              </a:schemeClr>
            </a:lnRef>
            <a:fillRef idx="1">
              <a:schemeClr val="accent1"/>
            </a:fillRef>
            <a:effectRef idx="0">
              <a:schemeClr val="accent1"/>
            </a:effectRef>
            <a:fontRef idx="minor">
              <a:schemeClr val="lt1"/>
            </a:fontRef>
          </p:style>
          <p:txBody>
            <a:bodyPr lIns="216000" tIns="180000" rIns="216000" bIns="180000" anchor="t" anchorCtr="0"/>
            <a:lstStyle/>
            <a:p>
              <a:pPr>
                <a:defRPr/>
              </a:pPr>
              <a:r>
                <a:rPr lang="en-GB" sz="1400" dirty="0">
                  <a:solidFill>
                    <a:schemeClr val="tx1"/>
                  </a:solidFill>
                  <a:latin typeface="Roboto" panose="02000000000000000000" pitchFamily="2" charset="0"/>
                  <a:ea typeface="Roboto" panose="02000000000000000000" pitchFamily="2" charset="0"/>
                  <a:cs typeface="Arial" panose="020B0604020202020204" pitchFamily="34" charset="0"/>
                </a:rPr>
                <a:t>Paste the copied files into a new folder.</a:t>
              </a:r>
            </a:p>
          </p:txBody>
        </p:sp>
        <p:sp>
          <p:nvSpPr>
            <p:cNvPr id="21" name="Oval 20">
              <a:extLst>
                <a:ext uri="{FF2B5EF4-FFF2-40B4-BE49-F238E27FC236}">
                  <a16:creationId xmlns:a16="http://schemas.microsoft.com/office/drawing/2014/main" id="{E921D1FD-6ED8-4721-9B13-952826BF7583}"/>
                </a:ext>
              </a:extLst>
            </p:cNvPr>
            <p:cNvSpPr/>
            <p:nvPr/>
          </p:nvSpPr>
          <p:spPr>
            <a:xfrm>
              <a:off x="653175" y="1293580"/>
              <a:ext cx="301052" cy="301052"/>
            </a:xfrm>
            <a:prstGeom prst="ellipse">
              <a:avLst/>
            </a:prstGeom>
            <a:solidFill>
              <a:srgbClr val="18A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a:latin typeface="Roboto" panose="02000000000000000000" pitchFamily="2" charset="0"/>
                  <a:ea typeface="Roboto" panose="02000000000000000000" pitchFamily="2" charset="0"/>
                </a:rPr>
                <a:t>2</a:t>
              </a:r>
            </a:p>
          </p:txBody>
        </p:sp>
      </p:grpSp>
      <p:grpSp>
        <p:nvGrpSpPr>
          <p:cNvPr id="22" name="Group 21">
            <a:extLst>
              <a:ext uri="{FF2B5EF4-FFF2-40B4-BE49-F238E27FC236}">
                <a16:creationId xmlns:a16="http://schemas.microsoft.com/office/drawing/2014/main" id="{2E64373C-29B9-44AD-BBFF-1C2B6CB8B856}"/>
              </a:ext>
            </a:extLst>
          </p:cNvPr>
          <p:cNvGrpSpPr/>
          <p:nvPr userDrawn="1"/>
        </p:nvGrpSpPr>
        <p:grpSpPr>
          <a:xfrm>
            <a:off x="5903213" y="1186618"/>
            <a:ext cx="2485137" cy="4640495"/>
            <a:chOff x="653175" y="1293580"/>
            <a:chExt cx="2485137" cy="4640495"/>
          </a:xfrm>
        </p:grpSpPr>
        <p:sp>
          <p:nvSpPr>
            <p:cNvPr id="23" name="Rectangle 22">
              <a:extLst>
                <a:ext uri="{FF2B5EF4-FFF2-40B4-BE49-F238E27FC236}">
                  <a16:creationId xmlns:a16="http://schemas.microsoft.com/office/drawing/2014/main" id="{3F8F64B4-C8AD-4F3A-AC24-CC1D1D7B43F0}"/>
                </a:ext>
              </a:extLst>
            </p:cNvPr>
            <p:cNvSpPr/>
            <p:nvPr/>
          </p:nvSpPr>
          <p:spPr>
            <a:xfrm>
              <a:off x="755650" y="1352601"/>
              <a:ext cx="2382662" cy="4581474"/>
            </a:xfrm>
            <a:prstGeom prst="rect">
              <a:avLst/>
            </a:prstGeom>
            <a:noFill/>
            <a:ln>
              <a:solidFill>
                <a:srgbClr val="18A0DB"/>
              </a:solidFill>
            </a:ln>
          </p:spPr>
          <p:style>
            <a:lnRef idx="2">
              <a:schemeClr val="accent1">
                <a:shade val="50000"/>
              </a:schemeClr>
            </a:lnRef>
            <a:fillRef idx="1">
              <a:schemeClr val="accent1"/>
            </a:fillRef>
            <a:effectRef idx="0">
              <a:schemeClr val="accent1"/>
            </a:effectRef>
            <a:fontRef idx="minor">
              <a:schemeClr val="lt1"/>
            </a:fontRef>
          </p:style>
          <p:txBody>
            <a:bodyPr lIns="216000" tIns="180000" rIns="216000" bIns="180000" anchor="t" anchorCtr="0"/>
            <a:lstStyle/>
            <a:p>
              <a:pPr>
                <a:defRPr/>
              </a:pPr>
              <a:r>
                <a:rPr lang="en-GB" sz="1400" dirty="0">
                  <a:solidFill>
                    <a:schemeClr val="tx1"/>
                  </a:solidFill>
                  <a:latin typeface="Roboto" panose="02000000000000000000" pitchFamily="2" charset="0"/>
                  <a:ea typeface="Roboto" panose="02000000000000000000" pitchFamily="2" charset="0"/>
                  <a:cs typeface="Arial" panose="020B0604020202020204" pitchFamily="34" charset="0"/>
                </a:rPr>
                <a:t>To use the PowerPoint, enable editing and put into slide show mode.</a:t>
              </a:r>
            </a:p>
          </p:txBody>
        </p:sp>
        <p:sp>
          <p:nvSpPr>
            <p:cNvPr id="24" name="Oval 23">
              <a:extLst>
                <a:ext uri="{FF2B5EF4-FFF2-40B4-BE49-F238E27FC236}">
                  <a16:creationId xmlns:a16="http://schemas.microsoft.com/office/drawing/2014/main" id="{306893F1-C2B6-43EB-825A-DA5B276C8908}"/>
                </a:ext>
              </a:extLst>
            </p:cNvPr>
            <p:cNvSpPr/>
            <p:nvPr/>
          </p:nvSpPr>
          <p:spPr>
            <a:xfrm>
              <a:off x="653175" y="1293580"/>
              <a:ext cx="301052" cy="301052"/>
            </a:xfrm>
            <a:prstGeom prst="ellipse">
              <a:avLst/>
            </a:prstGeom>
            <a:solidFill>
              <a:srgbClr val="18A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a:latin typeface="Roboto" panose="02000000000000000000" pitchFamily="2" charset="0"/>
                  <a:ea typeface="Roboto" panose="02000000000000000000" pitchFamily="2" charset="0"/>
                </a:rPr>
                <a:t>3</a:t>
              </a:r>
            </a:p>
          </p:txBody>
        </p:sp>
      </p:grpSp>
      <p:pic>
        <p:nvPicPr>
          <p:cNvPr id="25" name="Picture 24">
            <a:extLst>
              <a:ext uri="{FF2B5EF4-FFF2-40B4-BE49-F238E27FC236}">
                <a16:creationId xmlns:a16="http://schemas.microsoft.com/office/drawing/2014/main" id="{F8E75E30-3E3D-4F9B-9EF6-9A9630C27CBB}"/>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3720306" y="2435955"/>
            <a:ext cx="1703388" cy="2003425"/>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pic>
        <p:nvPicPr>
          <p:cNvPr id="26" name="Picture 25">
            <a:extLst>
              <a:ext uri="{FF2B5EF4-FFF2-40B4-BE49-F238E27FC236}">
                <a16:creationId xmlns:a16="http://schemas.microsoft.com/office/drawing/2014/main" id="{E55EBE21-985E-4E8F-B68C-A7F9AB89D609}"/>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6114362" y="3710564"/>
            <a:ext cx="2165314" cy="1601754"/>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pic>
        <p:nvPicPr>
          <p:cNvPr id="27" name="Picture 26">
            <a:extLst>
              <a:ext uri="{FF2B5EF4-FFF2-40B4-BE49-F238E27FC236}">
                <a16:creationId xmlns:a16="http://schemas.microsoft.com/office/drawing/2014/main" id="{12AA4B95-3CCC-45E1-B7B1-343CCBC6F42A}"/>
              </a:ext>
            </a:extLst>
          </p:cNvPr>
          <p:cNvPicPr>
            <a:picLocks noChangeAspect="1"/>
          </p:cNvPicPr>
          <p:nvPr userDrawn="1"/>
        </p:nvPicPr>
        <p:blipFill>
          <a:blip r:embed="rId6">
            <a:extLst>
              <a:ext uri="{28A0092B-C50C-407E-A947-70E740481C1C}">
                <a14:useLocalDpi xmlns:a14="http://schemas.microsoft.com/office/drawing/2010/main"/>
              </a:ext>
            </a:extLst>
          </a:blip>
          <a:srcRect/>
          <a:stretch>
            <a:fillRect/>
          </a:stretch>
        </p:blipFill>
        <p:spPr bwMode="auto">
          <a:xfrm>
            <a:off x="6114344" y="2435955"/>
            <a:ext cx="2165350" cy="225425"/>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grpSp>
        <p:nvGrpSpPr>
          <p:cNvPr id="28" name="Group 27">
            <a:extLst>
              <a:ext uri="{FF2B5EF4-FFF2-40B4-BE49-F238E27FC236}">
                <a16:creationId xmlns:a16="http://schemas.microsoft.com/office/drawing/2014/main" id="{EB959152-16E0-47A5-9814-E4CDFB5F1B4A}"/>
              </a:ext>
            </a:extLst>
          </p:cNvPr>
          <p:cNvGrpSpPr/>
          <p:nvPr userDrawn="1"/>
        </p:nvGrpSpPr>
        <p:grpSpPr>
          <a:xfrm>
            <a:off x="6114362" y="2862122"/>
            <a:ext cx="2165350" cy="690207"/>
            <a:chOff x="6137101" y="2837944"/>
            <a:chExt cx="2165350" cy="690207"/>
          </a:xfrm>
        </p:grpSpPr>
        <p:grpSp>
          <p:nvGrpSpPr>
            <p:cNvPr id="29" name="Group 28">
              <a:extLst>
                <a:ext uri="{FF2B5EF4-FFF2-40B4-BE49-F238E27FC236}">
                  <a16:creationId xmlns:a16="http://schemas.microsoft.com/office/drawing/2014/main" id="{2AA9C2EC-978E-419F-A507-D371B5CA5B55}"/>
                </a:ext>
              </a:extLst>
            </p:cNvPr>
            <p:cNvGrpSpPr>
              <a:grpSpLocks/>
            </p:cNvGrpSpPr>
            <p:nvPr/>
          </p:nvGrpSpPr>
          <p:grpSpPr bwMode="auto">
            <a:xfrm>
              <a:off x="6137101" y="2837944"/>
              <a:ext cx="2165350" cy="647700"/>
              <a:chOff x="6164808" y="2589878"/>
              <a:chExt cx="2165459" cy="647296"/>
            </a:xfrm>
          </p:grpSpPr>
          <p:pic>
            <p:nvPicPr>
              <p:cNvPr id="31" name="Picture 30">
                <a:extLst>
                  <a:ext uri="{FF2B5EF4-FFF2-40B4-BE49-F238E27FC236}">
                    <a16:creationId xmlns:a16="http://schemas.microsoft.com/office/drawing/2014/main" id="{B5145F20-A130-4EC9-B902-0B2D234C1C06}"/>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bwMode="auto">
              <a:xfrm>
                <a:off x="6164808" y="2589878"/>
                <a:ext cx="2165459" cy="647296"/>
              </a:xfrm>
              <a:prstGeom prst="rect">
                <a:avLst/>
              </a:prstGeom>
              <a:noFill/>
              <a:ln w="12700">
                <a:solidFill>
                  <a:srgbClr val="E34192"/>
                </a:solidFill>
                <a:miter lim="800000"/>
                <a:headEnd/>
                <a:tailEnd/>
              </a:ln>
              <a:extLst>
                <a:ext uri="{909E8E84-426E-40DD-AFC4-6F175D3DCCD1}">
                  <a14:hiddenFill xmlns:a14="http://schemas.microsoft.com/office/drawing/2010/main">
                    <a:solidFill>
                      <a:srgbClr val="FFFFFF"/>
                    </a:solidFill>
                  </a14:hiddenFill>
                </a:ext>
              </a:extLst>
            </p:spPr>
          </p:pic>
          <p:cxnSp>
            <p:nvCxnSpPr>
              <p:cNvPr id="32" name="Straight Arrow Connector 31">
                <a:extLst>
                  <a:ext uri="{FF2B5EF4-FFF2-40B4-BE49-F238E27FC236}">
                    <a16:creationId xmlns:a16="http://schemas.microsoft.com/office/drawing/2014/main" id="{7209CC96-78F3-4B82-BE38-23F76BEC0573}"/>
                  </a:ext>
                </a:extLst>
              </p:cNvPr>
              <p:cNvCxnSpPr/>
              <p:nvPr/>
            </p:nvCxnSpPr>
            <p:spPr>
              <a:xfrm flipH="1">
                <a:off x="7949742" y="2768837"/>
                <a:ext cx="79379" cy="287158"/>
              </a:xfrm>
              <a:prstGeom prst="straightConnector1">
                <a:avLst/>
              </a:prstGeom>
              <a:ln w="19050">
                <a:solidFill>
                  <a:srgbClr val="18A0DB"/>
                </a:solidFill>
                <a:tailEnd type="triangle"/>
              </a:ln>
            </p:spPr>
            <p:style>
              <a:lnRef idx="1">
                <a:schemeClr val="accent1"/>
              </a:lnRef>
              <a:fillRef idx="0">
                <a:schemeClr val="accent1"/>
              </a:fillRef>
              <a:effectRef idx="0">
                <a:schemeClr val="accent1"/>
              </a:effectRef>
              <a:fontRef idx="minor">
                <a:schemeClr val="tx1"/>
              </a:fontRef>
            </p:style>
          </p:cxnSp>
        </p:grpSp>
        <p:sp>
          <p:nvSpPr>
            <p:cNvPr id="30" name="Oval 29">
              <a:extLst>
                <a:ext uri="{FF2B5EF4-FFF2-40B4-BE49-F238E27FC236}">
                  <a16:creationId xmlns:a16="http://schemas.microsoft.com/office/drawing/2014/main" id="{289AD21C-A27E-4E30-8AB2-27CBD6E49F15}"/>
                </a:ext>
              </a:extLst>
            </p:cNvPr>
            <p:cNvSpPr/>
            <p:nvPr/>
          </p:nvSpPr>
          <p:spPr>
            <a:xfrm>
              <a:off x="7790917" y="3317748"/>
              <a:ext cx="210403" cy="210403"/>
            </a:xfrm>
            <a:prstGeom prst="ellipse">
              <a:avLst/>
            </a:prstGeom>
            <a:noFill/>
            <a:ln w="19050">
              <a:solidFill>
                <a:srgbClr val="18A0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45" name="TextBox 44">
            <a:extLst>
              <a:ext uri="{FF2B5EF4-FFF2-40B4-BE49-F238E27FC236}">
                <a16:creationId xmlns:a16="http://schemas.microsoft.com/office/drawing/2014/main" id="{3642231C-A2F6-4367-90C6-0767E987F9A9}"/>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Guidance for Video/Audio in PowerPoints</a:t>
            </a:r>
            <a:endParaRPr lang="en-GB" sz="2800" b="1" dirty="0">
              <a:solidFill>
                <a:srgbClr val="E34192"/>
              </a:solidFill>
            </a:endParaRPr>
          </a:p>
        </p:txBody>
      </p:sp>
    </p:spTree>
    <p:extLst>
      <p:ext uri="{BB962C8B-B14F-4D97-AF65-F5344CB8AC3E}">
        <p14:creationId xmlns:p14="http://schemas.microsoft.com/office/powerpoint/2010/main" val="3959364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dvance Copy">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sp>
        <p:nvSpPr>
          <p:cNvPr id="43" name="Rectangle 42">
            <a:extLst>
              <a:ext uri="{FF2B5EF4-FFF2-40B4-BE49-F238E27FC236}">
                <a16:creationId xmlns:a16="http://schemas.microsoft.com/office/drawing/2014/main" id="{6A96975B-C3DC-451D-8423-D15D5BCDB436}"/>
              </a:ext>
            </a:extLst>
          </p:cNvPr>
          <p:cNvSpPr/>
          <p:nvPr/>
        </p:nvSpPr>
        <p:spPr>
          <a:xfrm>
            <a:off x="755649" y="1716190"/>
            <a:ext cx="7632700" cy="1236438"/>
          </a:xfrm>
          <a:prstGeom prst="rect">
            <a:avLst/>
          </a:prstGeom>
          <a:noFill/>
          <a:ln w="19050">
            <a:solidFill>
              <a:srgbClr val="18A0DB"/>
            </a:solidFill>
          </a:ln>
        </p:spPr>
        <p:txBody>
          <a:bodyPr wrap="square" lIns="216000" tIns="216000" rIns="216000" bIns="216000">
            <a:spAutoFit/>
          </a:bodyPr>
          <a:lstStyle/>
          <a:p>
            <a:pPr algn="ctr">
              <a:spcAft>
                <a:spcPts val="600"/>
              </a:spcAft>
            </a:pPr>
            <a:r>
              <a:rPr lang="en-GB" sz="1400" dirty="0">
                <a:latin typeface="Roboto" panose="02000000000000000000" pitchFamily="2" charset="0"/>
                <a:ea typeface="Roboto" panose="02000000000000000000" pitchFamily="2" charset="0"/>
              </a:rPr>
              <a:t>This is an </a:t>
            </a:r>
            <a:r>
              <a:rPr lang="en-GB" sz="1400" b="1" dirty="0">
                <a:latin typeface="Roboto" panose="02000000000000000000" pitchFamily="2" charset="0"/>
                <a:ea typeface="Roboto" panose="02000000000000000000" pitchFamily="2" charset="0"/>
              </a:rPr>
              <a:t>exclusive, advance copy!</a:t>
            </a:r>
          </a:p>
          <a:p>
            <a:pPr algn="ctr">
              <a:spcAft>
                <a:spcPts val="600"/>
              </a:spcAft>
            </a:pPr>
            <a:r>
              <a:rPr lang="en-GB" sz="1400" dirty="0">
                <a:latin typeface="Roboto" panose="02000000000000000000" pitchFamily="2" charset="0"/>
                <a:ea typeface="Roboto" panose="02000000000000000000" pitchFamily="2" charset="0"/>
              </a:rPr>
              <a:t>Let us know what you think by emailing </a:t>
            </a:r>
            <a:r>
              <a:rPr lang="en-GB" sz="1400" b="1" u="sng" dirty="0">
                <a:latin typeface="Roboto" panose="02000000000000000000" pitchFamily="2" charset="0"/>
                <a:ea typeface="Roboto" panose="02000000000000000000" pitchFamily="2" charset="0"/>
                <a:hlinkClick r:id="rId2"/>
              </a:rPr>
              <a:t>twinklcares@twinkl.co.uk</a:t>
            </a:r>
            <a:endParaRPr lang="en-GB" sz="1400" b="1" u="sng" dirty="0">
              <a:latin typeface="Roboto" panose="02000000000000000000" pitchFamily="2" charset="0"/>
              <a:ea typeface="Roboto" panose="02000000000000000000" pitchFamily="2" charset="0"/>
            </a:endParaRPr>
          </a:p>
          <a:p>
            <a:pPr algn="ctr">
              <a:spcAft>
                <a:spcPts val="600"/>
              </a:spcAft>
            </a:pPr>
            <a:r>
              <a:rPr lang="en-GB" sz="1400" dirty="0">
                <a:latin typeface="Roboto" panose="02000000000000000000" pitchFamily="2" charset="0"/>
                <a:ea typeface="Roboto" panose="02000000000000000000" pitchFamily="2" charset="0"/>
              </a:rPr>
              <a:t>with the reference ‘</a:t>
            </a:r>
            <a:r>
              <a:rPr lang="en-GB" sz="1400" b="1" dirty="0">
                <a:latin typeface="Roboto" panose="02000000000000000000" pitchFamily="2" charset="0"/>
                <a:ea typeface="Roboto" panose="02000000000000000000" pitchFamily="2" charset="0"/>
              </a:rPr>
              <a:t>CODE</a:t>
            </a:r>
            <a:r>
              <a:rPr lang="en-GB" sz="1400" dirty="0">
                <a:latin typeface="Roboto" panose="02000000000000000000" pitchFamily="2" charset="0"/>
                <a:ea typeface="Roboto" panose="02000000000000000000" pitchFamily="2" charset="0"/>
              </a:rPr>
              <a:t>’.</a:t>
            </a:r>
          </a:p>
        </p:txBody>
      </p:sp>
      <p:sp>
        <p:nvSpPr>
          <p:cNvPr id="44" name="Rectangle 43">
            <a:extLst>
              <a:ext uri="{FF2B5EF4-FFF2-40B4-BE49-F238E27FC236}">
                <a16:creationId xmlns:a16="http://schemas.microsoft.com/office/drawing/2014/main" id="{C01BCBF7-EAB4-4398-AAB8-B60AC3555113}"/>
              </a:ext>
            </a:extLst>
          </p:cNvPr>
          <p:cNvSpPr/>
          <p:nvPr userDrawn="1"/>
        </p:nvSpPr>
        <p:spPr>
          <a:xfrm>
            <a:off x="743836" y="1163960"/>
            <a:ext cx="7644513" cy="307777"/>
          </a:xfrm>
          <a:prstGeom prst="rect">
            <a:avLst/>
          </a:prstGeom>
        </p:spPr>
        <p:txBody>
          <a:bodyPr wrap="square">
            <a:spAutoFit/>
          </a:bodyPr>
          <a:lstStyle/>
          <a:p>
            <a:pPr algn="ctr"/>
            <a:r>
              <a:rPr lang="en-GB" sz="1400" dirty="0">
                <a:latin typeface="Roboto" panose="02000000000000000000" pitchFamily="2" charset="0"/>
                <a:ea typeface="Roboto" panose="02000000000000000000" pitchFamily="2" charset="0"/>
              </a:rPr>
              <a:t>We hope you find the information on our website and resources useful. </a:t>
            </a:r>
            <a:endParaRPr lang="en-GB" sz="1400" dirty="0"/>
          </a:p>
        </p:txBody>
      </p:sp>
      <p:sp>
        <p:nvSpPr>
          <p:cNvPr id="45" name="TextBox 44">
            <a:extLst>
              <a:ext uri="{FF2B5EF4-FFF2-40B4-BE49-F238E27FC236}">
                <a16:creationId xmlns:a16="http://schemas.microsoft.com/office/drawing/2014/main" id="{3F3091BF-D025-46EF-A448-B4F13C76E242}"/>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Advance Copy</a:t>
            </a:r>
            <a:endParaRPr lang="en-GB" sz="2800" b="1" dirty="0">
              <a:solidFill>
                <a:srgbClr val="E34192"/>
              </a:solidFill>
            </a:endParaRPr>
          </a:p>
        </p:txBody>
      </p:sp>
    </p:spTree>
    <p:extLst>
      <p:ext uri="{BB962C8B-B14F-4D97-AF65-F5344CB8AC3E}">
        <p14:creationId xmlns:p14="http://schemas.microsoft.com/office/powerpoint/2010/main" val="13864598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nimation Disclaimer">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grpSp>
        <p:nvGrpSpPr>
          <p:cNvPr id="41" name="Group 40">
            <a:extLst>
              <a:ext uri="{FF2B5EF4-FFF2-40B4-BE49-F238E27FC236}">
                <a16:creationId xmlns:a16="http://schemas.microsoft.com/office/drawing/2014/main" id="{2BB4EA30-0107-4362-9222-C6055ABF324A}"/>
              </a:ext>
            </a:extLst>
          </p:cNvPr>
          <p:cNvGrpSpPr/>
          <p:nvPr userDrawn="1"/>
        </p:nvGrpSpPr>
        <p:grpSpPr>
          <a:xfrm>
            <a:off x="743835" y="1681195"/>
            <a:ext cx="7644513" cy="1787397"/>
            <a:chOff x="743837" y="1344834"/>
            <a:chExt cx="7644513" cy="1787397"/>
          </a:xfrm>
        </p:grpSpPr>
        <p:sp>
          <p:nvSpPr>
            <p:cNvPr id="42" name="Rectangle 41">
              <a:extLst>
                <a:ext uri="{FF2B5EF4-FFF2-40B4-BE49-F238E27FC236}">
                  <a16:creationId xmlns:a16="http://schemas.microsoft.com/office/drawing/2014/main" id="{0DF60415-D303-4DFE-A6B8-E0AB42EF4DDC}"/>
                </a:ext>
              </a:extLst>
            </p:cNvPr>
            <p:cNvSpPr/>
            <p:nvPr/>
          </p:nvSpPr>
          <p:spPr>
            <a:xfrm>
              <a:off x="743837" y="1344834"/>
              <a:ext cx="1266195" cy="273960"/>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r>
                <a:rPr lang="en-GB" sz="1600" b="1" dirty="0">
                  <a:latin typeface="Roboto" panose="02000000000000000000" pitchFamily="2" charset="0"/>
                  <a:ea typeface="Roboto" panose="02000000000000000000" pitchFamily="2" charset="0"/>
                </a:rPr>
                <a:t>Animations</a:t>
              </a:r>
            </a:p>
          </p:txBody>
        </p:sp>
        <p:sp>
          <p:nvSpPr>
            <p:cNvPr id="43" name="Rectangle 42">
              <a:extLst>
                <a:ext uri="{FF2B5EF4-FFF2-40B4-BE49-F238E27FC236}">
                  <a16:creationId xmlns:a16="http://schemas.microsoft.com/office/drawing/2014/main" id="{6A96975B-C3DC-451D-8423-D15D5BCDB436}"/>
                </a:ext>
              </a:extLst>
            </p:cNvPr>
            <p:cNvSpPr/>
            <p:nvPr/>
          </p:nvSpPr>
          <p:spPr>
            <a:xfrm>
              <a:off x="755650" y="1618794"/>
              <a:ext cx="7632700" cy="1513437"/>
            </a:xfrm>
            <a:prstGeom prst="rect">
              <a:avLst/>
            </a:prstGeom>
            <a:noFill/>
            <a:ln w="19050">
              <a:solidFill>
                <a:srgbClr val="18A0DB"/>
              </a:solidFill>
            </a:ln>
          </p:spPr>
          <p:txBody>
            <a:bodyPr wrap="square" lIns="216000" tIns="216000" rIns="216000" bIns="216000">
              <a:spAutoFit/>
            </a:bodyPr>
            <a:lstStyle/>
            <a:p>
              <a:pPr>
                <a:spcAft>
                  <a:spcPts val="600"/>
                </a:spcAft>
              </a:pPr>
              <a:r>
                <a:rPr lang="en-GB" sz="1400" b="0" i="0" dirty="0">
                  <a:solidFill>
                    <a:srgbClr val="202124"/>
                  </a:solidFill>
                  <a:effectLst/>
                  <a:latin typeface="Roboto" panose="02000000000000000000" pitchFamily="2" charset="0"/>
                </a:rPr>
                <a:t>This resource has been designed with animations on each slide to make it as fun and engaging as possible. To view the content in the correct formatting, please view the slideshow in ‘</a:t>
              </a:r>
              <a:r>
                <a:rPr lang="en-GB" sz="1400" b="1" i="0" dirty="0">
                  <a:solidFill>
                    <a:srgbClr val="202124"/>
                  </a:solidFill>
                  <a:effectLst/>
                  <a:latin typeface="Roboto" panose="02000000000000000000" pitchFamily="2" charset="0"/>
                </a:rPr>
                <a:t>presentation mode</a:t>
              </a:r>
              <a:r>
                <a:rPr lang="en-GB" sz="1400" b="0" i="0" dirty="0">
                  <a:solidFill>
                    <a:srgbClr val="202124"/>
                  </a:solidFill>
                  <a:effectLst/>
                  <a:latin typeface="Roboto" panose="02000000000000000000" pitchFamily="2" charset="0"/>
                </a:rPr>
                <a:t>’. If you view the slides without selecting ‘presentation mode’, you may find that some of the text and images overlap each other or are difficult to read.</a:t>
              </a:r>
              <a:endParaRPr lang="en-GB" sz="1400" dirty="0">
                <a:latin typeface="Roboto" panose="02000000000000000000" pitchFamily="2" charset="0"/>
                <a:ea typeface="Roboto" panose="02000000000000000000" pitchFamily="2" charset="0"/>
              </a:endParaRPr>
            </a:p>
          </p:txBody>
        </p:sp>
      </p:grpSp>
      <p:sp>
        <p:nvSpPr>
          <p:cNvPr id="44" name="Rectangle 43">
            <a:extLst>
              <a:ext uri="{FF2B5EF4-FFF2-40B4-BE49-F238E27FC236}">
                <a16:creationId xmlns:a16="http://schemas.microsoft.com/office/drawing/2014/main" id="{C01BCBF7-EAB4-4398-AAB8-B60AC3555113}"/>
              </a:ext>
            </a:extLst>
          </p:cNvPr>
          <p:cNvSpPr/>
          <p:nvPr userDrawn="1"/>
        </p:nvSpPr>
        <p:spPr>
          <a:xfrm>
            <a:off x="743836" y="1163960"/>
            <a:ext cx="7644513" cy="307777"/>
          </a:xfrm>
          <a:prstGeom prst="rect">
            <a:avLst/>
          </a:prstGeom>
        </p:spPr>
        <p:txBody>
          <a:bodyPr wrap="square">
            <a:spAutoFit/>
          </a:bodyPr>
          <a:lstStyle/>
          <a:p>
            <a:pPr algn="ctr"/>
            <a:r>
              <a:rPr lang="en-GB" sz="1400" dirty="0">
                <a:latin typeface="Roboto" panose="02000000000000000000" pitchFamily="2" charset="0"/>
                <a:ea typeface="Roboto" panose="02000000000000000000" pitchFamily="2" charset="0"/>
              </a:rPr>
              <a:t>We hope you find the information on our website and resources useful. </a:t>
            </a:r>
            <a:endParaRPr lang="en-GB" sz="1400" dirty="0"/>
          </a:p>
        </p:txBody>
      </p:sp>
      <p:sp>
        <p:nvSpPr>
          <p:cNvPr id="45" name="TextBox 44">
            <a:extLst>
              <a:ext uri="{FF2B5EF4-FFF2-40B4-BE49-F238E27FC236}">
                <a16:creationId xmlns:a16="http://schemas.microsoft.com/office/drawing/2014/main" id="{3F3091BF-D025-46EF-A448-B4F13C76E242}"/>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Disclaimer/s</a:t>
            </a:r>
            <a:endParaRPr lang="en-GB" sz="2800" b="1" dirty="0">
              <a:solidFill>
                <a:srgbClr val="E34192"/>
              </a:solidFill>
            </a:endParaRPr>
          </a:p>
        </p:txBody>
      </p:sp>
    </p:spTree>
    <p:extLst>
      <p:ext uri="{BB962C8B-B14F-4D97-AF65-F5344CB8AC3E}">
        <p14:creationId xmlns:p14="http://schemas.microsoft.com/office/powerpoint/2010/main" val="35770603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External Websites Disclaimer">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sp>
        <p:nvSpPr>
          <p:cNvPr id="10" name="Rectangle 9">
            <a:extLst>
              <a:ext uri="{FF2B5EF4-FFF2-40B4-BE49-F238E27FC236}">
                <a16:creationId xmlns:a16="http://schemas.microsoft.com/office/drawing/2014/main" id="{7223ECE9-6F1A-4E72-ACE0-06F71C468FDA}"/>
              </a:ext>
            </a:extLst>
          </p:cNvPr>
          <p:cNvSpPr/>
          <p:nvPr userDrawn="1"/>
        </p:nvSpPr>
        <p:spPr>
          <a:xfrm>
            <a:off x="743836" y="1163960"/>
            <a:ext cx="7644513" cy="307777"/>
          </a:xfrm>
          <a:prstGeom prst="rect">
            <a:avLst/>
          </a:prstGeom>
        </p:spPr>
        <p:txBody>
          <a:bodyPr wrap="square">
            <a:spAutoFit/>
          </a:bodyPr>
          <a:lstStyle/>
          <a:p>
            <a:pPr algn="ctr"/>
            <a:r>
              <a:rPr lang="en-GB" sz="1400" dirty="0">
                <a:latin typeface="Roboto" panose="02000000000000000000" pitchFamily="2" charset="0"/>
                <a:ea typeface="Roboto" panose="02000000000000000000" pitchFamily="2" charset="0"/>
              </a:rPr>
              <a:t>We hope you find the information on our website and resources useful. </a:t>
            </a:r>
            <a:endParaRPr lang="en-GB" sz="1400" dirty="0"/>
          </a:p>
        </p:txBody>
      </p:sp>
      <p:grpSp>
        <p:nvGrpSpPr>
          <p:cNvPr id="11" name="Group 10">
            <a:extLst>
              <a:ext uri="{FF2B5EF4-FFF2-40B4-BE49-F238E27FC236}">
                <a16:creationId xmlns:a16="http://schemas.microsoft.com/office/drawing/2014/main" id="{5F05BBF0-ECD1-4FE4-937E-1F73A27AF916}"/>
              </a:ext>
            </a:extLst>
          </p:cNvPr>
          <p:cNvGrpSpPr/>
          <p:nvPr userDrawn="1"/>
        </p:nvGrpSpPr>
        <p:grpSpPr>
          <a:xfrm>
            <a:off x="743837" y="1681195"/>
            <a:ext cx="7644513" cy="2002840"/>
            <a:chOff x="743837" y="1344834"/>
            <a:chExt cx="7644513" cy="2002840"/>
          </a:xfrm>
        </p:grpSpPr>
        <p:sp>
          <p:nvSpPr>
            <p:cNvPr id="12" name="Rectangle 11">
              <a:extLst>
                <a:ext uri="{FF2B5EF4-FFF2-40B4-BE49-F238E27FC236}">
                  <a16:creationId xmlns:a16="http://schemas.microsoft.com/office/drawing/2014/main" id="{D52A1D21-ED2B-43AD-B353-E06410A36383}"/>
                </a:ext>
              </a:extLst>
            </p:cNvPr>
            <p:cNvSpPr/>
            <p:nvPr/>
          </p:nvSpPr>
          <p:spPr>
            <a:xfrm>
              <a:off x="743837" y="1344834"/>
              <a:ext cx="2703717" cy="273960"/>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r>
                <a:rPr lang="en-GB" sz="1600" b="1" dirty="0">
                  <a:latin typeface="Roboto" panose="02000000000000000000" pitchFamily="2" charset="0"/>
                  <a:ea typeface="Roboto" panose="02000000000000000000" pitchFamily="2" charset="0"/>
                </a:rPr>
                <a:t>Links to External Websites</a:t>
              </a:r>
            </a:p>
          </p:txBody>
        </p:sp>
        <p:sp>
          <p:nvSpPr>
            <p:cNvPr id="13" name="Rectangle 12">
              <a:extLst>
                <a:ext uri="{FF2B5EF4-FFF2-40B4-BE49-F238E27FC236}">
                  <a16:creationId xmlns:a16="http://schemas.microsoft.com/office/drawing/2014/main" id="{1FFC9EFA-95C1-4D1B-B736-D82D578BE355}"/>
                </a:ext>
              </a:extLst>
            </p:cNvPr>
            <p:cNvSpPr/>
            <p:nvPr/>
          </p:nvSpPr>
          <p:spPr>
            <a:xfrm>
              <a:off x="755650" y="1618794"/>
              <a:ext cx="7632700" cy="1728880"/>
            </a:xfrm>
            <a:prstGeom prst="rect">
              <a:avLst/>
            </a:prstGeom>
            <a:solidFill>
              <a:schemeClr val="bg1"/>
            </a:solidFill>
            <a:ln w="19050">
              <a:solidFill>
                <a:srgbClr val="18A0DB"/>
              </a:solidFill>
            </a:ln>
          </p:spPr>
          <p:txBody>
            <a:bodyPr wrap="square" lIns="216000" tIns="216000" rIns="216000" bIns="216000">
              <a:spAutoFit/>
            </a:bodyPr>
            <a:lstStyle/>
            <a:p>
              <a:r>
                <a:rPr lang="en-GB" sz="1400" dirty="0">
                  <a:latin typeface="Roboto" panose="02000000000000000000" pitchFamily="2" charset="0"/>
                  <a:ea typeface="Roboto" panose="02000000000000000000" pitchFamily="2" charset="0"/>
                </a:rPr>
                <a:t>This resource contains links to external websites. Please be aware that the inclusion of any link in this resource should not be taken as an endorsement of any kind by </a:t>
              </a:r>
              <a:r>
                <a:rPr lang="en-GB" sz="1400" dirty="0" err="1">
                  <a:latin typeface="Roboto" panose="02000000000000000000" pitchFamily="2" charset="0"/>
                  <a:ea typeface="Roboto" panose="02000000000000000000" pitchFamily="2" charset="0"/>
                </a:rPr>
                <a:t>Twinkl</a:t>
              </a:r>
              <a:r>
                <a:rPr lang="en-GB" sz="1400" dirty="0">
                  <a:latin typeface="Roboto" panose="02000000000000000000" pitchFamily="2" charset="0"/>
                  <a:ea typeface="Roboto" panose="02000000000000000000" pitchFamily="2" charset="0"/>
                </a:rPr>
                <a:t> of the linked website or any association with its operators. You should also be aware that we have no control over the availability of the linked pages. If the link is not working, please let us know by contacting </a:t>
              </a:r>
              <a:r>
                <a:rPr lang="en-GB" sz="1400" dirty="0" err="1">
                  <a:latin typeface="Roboto" panose="02000000000000000000" pitchFamily="2" charset="0"/>
                  <a:ea typeface="Roboto" panose="02000000000000000000" pitchFamily="2" charset="0"/>
                </a:rPr>
                <a:t>TwinklCares</a:t>
              </a:r>
              <a:r>
                <a:rPr lang="en-GB" sz="1400" dirty="0">
                  <a:latin typeface="Roboto" panose="02000000000000000000" pitchFamily="2" charset="0"/>
                  <a:ea typeface="Roboto" panose="02000000000000000000" pitchFamily="2" charset="0"/>
                </a:rPr>
                <a:t> and we will try to fix it although we can assume no responsibility if this is the case. We are not responsible for the content of external sites.</a:t>
              </a:r>
            </a:p>
          </p:txBody>
        </p:sp>
      </p:grpSp>
      <p:sp>
        <p:nvSpPr>
          <p:cNvPr id="16" name="TextBox 15">
            <a:extLst>
              <a:ext uri="{FF2B5EF4-FFF2-40B4-BE49-F238E27FC236}">
                <a16:creationId xmlns:a16="http://schemas.microsoft.com/office/drawing/2014/main" id="{3E809478-62E0-4C7A-83A2-03913DD4D89E}"/>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Disclaimer/s</a:t>
            </a:r>
            <a:endParaRPr lang="en-GB" sz="2800" b="1" dirty="0">
              <a:solidFill>
                <a:srgbClr val="E34192"/>
              </a:solidFill>
            </a:endParaRPr>
          </a:p>
        </p:txBody>
      </p:sp>
    </p:spTree>
    <p:extLst>
      <p:ext uri="{BB962C8B-B14F-4D97-AF65-F5344CB8AC3E}">
        <p14:creationId xmlns:p14="http://schemas.microsoft.com/office/powerpoint/2010/main" val="2116580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External Video Websites Disclaimer">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sp>
        <p:nvSpPr>
          <p:cNvPr id="16" name="Rectangle 15">
            <a:extLst>
              <a:ext uri="{FF2B5EF4-FFF2-40B4-BE49-F238E27FC236}">
                <a16:creationId xmlns:a16="http://schemas.microsoft.com/office/drawing/2014/main" id="{E98D6414-A260-404A-9274-A35AB2A1EA5A}"/>
              </a:ext>
            </a:extLst>
          </p:cNvPr>
          <p:cNvSpPr/>
          <p:nvPr userDrawn="1"/>
        </p:nvSpPr>
        <p:spPr>
          <a:xfrm>
            <a:off x="743836" y="1163960"/>
            <a:ext cx="7644513" cy="307777"/>
          </a:xfrm>
          <a:prstGeom prst="rect">
            <a:avLst/>
          </a:prstGeom>
        </p:spPr>
        <p:txBody>
          <a:bodyPr wrap="square">
            <a:spAutoFit/>
          </a:bodyPr>
          <a:lstStyle/>
          <a:p>
            <a:pPr algn="ctr"/>
            <a:r>
              <a:rPr lang="en-GB" sz="1400" dirty="0">
                <a:latin typeface="Roboto" panose="02000000000000000000" pitchFamily="2" charset="0"/>
                <a:ea typeface="Roboto" panose="02000000000000000000" pitchFamily="2" charset="0"/>
              </a:rPr>
              <a:t>We hope you find the information on our website and resources useful. </a:t>
            </a:r>
            <a:endParaRPr lang="en-GB" sz="1400" dirty="0"/>
          </a:p>
        </p:txBody>
      </p:sp>
      <p:grpSp>
        <p:nvGrpSpPr>
          <p:cNvPr id="17" name="Group 16">
            <a:extLst>
              <a:ext uri="{FF2B5EF4-FFF2-40B4-BE49-F238E27FC236}">
                <a16:creationId xmlns:a16="http://schemas.microsoft.com/office/drawing/2014/main" id="{5688A155-CC1C-4CA5-824A-88B66BF4B7D8}"/>
              </a:ext>
            </a:extLst>
          </p:cNvPr>
          <p:cNvGrpSpPr/>
          <p:nvPr userDrawn="1"/>
        </p:nvGrpSpPr>
        <p:grpSpPr>
          <a:xfrm>
            <a:off x="733079" y="1681195"/>
            <a:ext cx="7643458" cy="2649171"/>
            <a:chOff x="744892" y="3707365"/>
            <a:chExt cx="7643458" cy="2649171"/>
          </a:xfrm>
        </p:grpSpPr>
        <p:sp>
          <p:nvSpPr>
            <p:cNvPr id="18" name="Rectangle 17">
              <a:extLst>
                <a:ext uri="{FF2B5EF4-FFF2-40B4-BE49-F238E27FC236}">
                  <a16:creationId xmlns:a16="http://schemas.microsoft.com/office/drawing/2014/main" id="{B519C287-0C36-43FA-A38F-45E9B4A11B4D}"/>
                </a:ext>
              </a:extLst>
            </p:cNvPr>
            <p:cNvSpPr/>
            <p:nvPr/>
          </p:nvSpPr>
          <p:spPr>
            <a:xfrm>
              <a:off x="744892" y="3707365"/>
              <a:ext cx="3214972" cy="273960"/>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r>
                <a:rPr lang="en-GB" sz="1600" b="1" dirty="0">
                  <a:latin typeface="Roboto" panose="02000000000000000000" pitchFamily="2" charset="0"/>
                  <a:ea typeface="Roboto" panose="02000000000000000000" pitchFamily="2" charset="0"/>
                </a:rPr>
                <a:t>Links to External Video Websites</a:t>
              </a:r>
            </a:p>
          </p:txBody>
        </p:sp>
        <p:sp>
          <p:nvSpPr>
            <p:cNvPr id="19" name="Rectangle 18">
              <a:extLst>
                <a:ext uri="{FF2B5EF4-FFF2-40B4-BE49-F238E27FC236}">
                  <a16:creationId xmlns:a16="http://schemas.microsoft.com/office/drawing/2014/main" id="{F9BBE2CC-1604-46EB-BCDA-9F6AB7410668}"/>
                </a:ext>
              </a:extLst>
            </p:cNvPr>
            <p:cNvSpPr/>
            <p:nvPr/>
          </p:nvSpPr>
          <p:spPr>
            <a:xfrm>
              <a:off x="755650" y="3981325"/>
              <a:ext cx="7632700" cy="2375211"/>
            </a:xfrm>
            <a:prstGeom prst="rect">
              <a:avLst/>
            </a:prstGeom>
            <a:solidFill>
              <a:schemeClr val="bg1"/>
            </a:solidFill>
            <a:ln w="19050">
              <a:solidFill>
                <a:srgbClr val="18A0DB"/>
              </a:solidFill>
            </a:ln>
          </p:spPr>
          <p:txBody>
            <a:bodyPr wrap="square" lIns="216000" tIns="216000" rIns="216000" bIns="216000">
              <a:spAutoFit/>
            </a:bodyPr>
            <a:lstStyle/>
            <a:p>
              <a:r>
                <a:rPr lang="en-GB" sz="1400" dirty="0">
                  <a:latin typeface="Roboto" panose="02000000000000000000" pitchFamily="2" charset="0"/>
                  <a:ea typeface="Roboto" panose="02000000000000000000" pitchFamily="2" charset="0"/>
                </a:rPr>
                <a:t>This resource contains links to external video websites. These websites often have </a:t>
              </a:r>
              <a:r>
                <a:rPr lang="en-GB" sz="1400" dirty="0" err="1">
                  <a:latin typeface="Roboto" panose="02000000000000000000" pitchFamily="2" charset="0"/>
                  <a:ea typeface="Roboto" panose="02000000000000000000" pitchFamily="2" charset="0"/>
                </a:rPr>
                <a:t>autoplay</a:t>
              </a:r>
              <a:r>
                <a:rPr lang="en-GB" sz="1400" dirty="0">
                  <a:latin typeface="Roboto" panose="02000000000000000000" pitchFamily="2" charset="0"/>
                  <a:ea typeface="Roboto" panose="02000000000000000000" pitchFamily="2" charset="0"/>
                </a:rPr>
                <a:t> features meaning that other videos will play after the video you are watching finishes. You should disable this feature before using the video in any classroom or similar setting. </a:t>
              </a:r>
              <a:r>
                <a:rPr lang="en-GB" sz="1400" dirty="0" err="1">
                  <a:latin typeface="Roboto" panose="02000000000000000000" pitchFamily="2" charset="0"/>
                  <a:ea typeface="Roboto" panose="02000000000000000000" pitchFamily="2" charset="0"/>
                </a:rPr>
                <a:t>Twinkl</a:t>
              </a:r>
              <a:r>
                <a:rPr lang="en-GB" sz="1400" dirty="0">
                  <a:latin typeface="Roboto" panose="02000000000000000000" pitchFamily="2" charset="0"/>
                  <a:ea typeface="Roboto" panose="02000000000000000000" pitchFamily="2" charset="0"/>
                </a:rPr>
                <a:t> assumes no responsibility for the contents of linked websites. The inclusion of any link in this resource should not be taken as an endorsement of any kind by </a:t>
              </a:r>
              <a:r>
                <a:rPr lang="en-GB" sz="1400" dirty="0" err="1">
                  <a:latin typeface="Roboto" panose="02000000000000000000" pitchFamily="2" charset="0"/>
                  <a:ea typeface="Roboto" panose="02000000000000000000" pitchFamily="2" charset="0"/>
                </a:rPr>
                <a:t>Twinkl</a:t>
              </a:r>
              <a:r>
                <a:rPr lang="en-GB" sz="1400" dirty="0">
                  <a:latin typeface="Roboto" panose="02000000000000000000" pitchFamily="2" charset="0"/>
                  <a:ea typeface="Roboto" panose="02000000000000000000" pitchFamily="2" charset="0"/>
                </a:rPr>
                <a:t> of the linked website or any association with its operators. We have no control over the availability of the linked pages. If the link is not working, please let us know by contacting </a:t>
              </a:r>
              <a:r>
                <a:rPr lang="en-GB" sz="1400" dirty="0" err="1">
                  <a:latin typeface="Roboto" panose="02000000000000000000" pitchFamily="2" charset="0"/>
                  <a:ea typeface="Roboto" panose="02000000000000000000" pitchFamily="2" charset="0"/>
                </a:rPr>
                <a:t>TwinklCares</a:t>
              </a:r>
              <a:r>
                <a:rPr lang="en-GB" sz="1400" dirty="0">
                  <a:latin typeface="Roboto" panose="02000000000000000000" pitchFamily="2" charset="0"/>
                  <a:ea typeface="Roboto" panose="02000000000000000000" pitchFamily="2" charset="0"/>
                </a:rPr>
                <a:t> and we will try to fix it, although we can assume no responsibility if this is </a:t>
              </a:r>
              <a:br>
                <a:rPr lang="en-GB" sz="1400" dirty="0">
                  <a:latin typeface="Roboto" panose="02000000000000000000" pitchFamily="2" charset="0"/>
                  <a:ea typeface="Roboto" panose="02000000000000000000" pitchFamily="2" charset="0"/>
                </a:rPr>
              </a:br>
              <a:r>
                <a:rPr lang="en-GB" sz="1400" dirty="0">
                  <a:latin typeface="Roboto" panose="02000000000000000000" pitchFamily="2" charset="0"/>
                  <a:ea typeface="Roboto" panose="02000000000000000000" pitchFamily="2" charset="0"/>
                </a:rPr>
                <a:t>the case.</a:t>
              </a:r>
            </a:p>
          </p:txBody>
        </p:sp>
      </p:grpSp>
      <p:sp>
        <p:nvSpPr>
          <p:cNvPr id="20" name="TextBox 19">
            <a:extLst>
              <a:ext uri="{FF2B5EF4-FFF2-40B4-BE49-F238E27FC236}">
                <a16:creationId xmlns:a16="http://schemas.microsoft.com/office/drawing/2014/main" id="{DFBBCB53-5B3E-420F-B980-49AC69553407}"/>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Disclaimer/s</a:t>
            </a:r>
            <a:endParaRPr lang="en-GB" sz="2800" b="1" dirty="0">
              <a:solidFill>
                <a:srgbClr val="E34192"/>
              </a:solidFill>
            </a:endParaRPr>
          </a:p>
        </p:txBody>
      </p:sp>
    </p:spTree>
    <p:extLst>
      <p:ext uri="{BB962C8B-B14F-4D97-AF65-F5344CB8AC3E}">
        <p14:creationId xmlns:p14="http://schemas.microsoft.com/office/powerpoint/2010/main" val="6715065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sclaimers Editable">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14" name="Title 2">
            <a:extLst>
              <a:ext uri="{FF2B5EF4-FFF2-40B4-BE49-F238E27FC236}">
                <a16:creationId xmlns:a16="http://schemas.microsoft.com/office/drawing/2014/main" id="{A7697262-5601-4023-B08E-475497092739}"/>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sp>
        <p:nvSpPr>
          <p:cNvPr id="10" name="Rectangle 9">
            <a:extLst>
              <a:ext uri="{FF2B5EF4-FFF2-40B4-BE49-F238E27FC236}">
                <a16:creationId xmlns:a16="http://schemas.microsoft.com/office/drawing/2014/main" id="{89AF2E5A-21A6-4DED-A279-863F1FD479A6}"/>
              </a:ext>
            </a:extLst>
          </p:cNvPr>
          <p:cNvSpPr/>
          <p:nvPr userDrawn="1"/>
        </p:nvSpPr>
        <p:spPr>
          <a:xfrm>
            <a:off x="743836" y="1163960"/>
            <a:ext cx="7644513" cy="307777"/>
          </a:xfrm>
          <a:prstGeom prst="rect">
            <a:avLst/>
          </a:prstGeom>
        </p:spPr>
        <p:txBody>
          <a:bodyPr wrap="square">
            <a:spAutoFit/>
          </a:bodyPr>
          <a:lstStyle/>
          <a:p>
            <a:pPr algn="ctr"/>
            <a:r>
              <a:rPr lang="en-GB" sz="1400" dirty="0">
                <a:latin typeface="Roboto" panose="02000000000000000000" pitchFamily="2" charset="0"/>
                <a:ea typeface="Roboto" panose="02000000000000000000" pitchFamily="2" charset="0"/>
              </a:rPr>
              <a:t>We hope you find the information on our website and resources useful. </a:t>
            </a:r>
            <a:endParaRPr lang="en-GB" sz="1400" dirty="0"/>
          </a:p>
        </p:txBody>
      </p:sp>
      <p:grpSp>
        <p:nvGrpSpPr>
          <p:cNvPr id="20" name="Group 19">
            <a:extLst>
              <a:ext uri="{FF2B5EF4-FFF2-40B4-BE49-F238E27FC236}">
                <a16:creationId xmlns:a16="http://schemas.microsoft.com/office/drawing/2014/main" id="{0F0C260B-7A5F-4EEA-B147-DE8B78F68034}"/>
              </a:ext>
            </a:extLst>
          </p:cNvPr>
          <p:cNvGrpSpPr/>
          <p:nvPr userDrawn="1"/>
        </p:nvGrpSpPr>
        <p:grpSpPr>
          <a:xfrm>
            <a:off x="733079" y="3957995"/>
            <a:ext cx="7643458" cy="2002840"/>
            <a:chOff x="744892" y="3707365"/>
            <a:chExt cx="7643458" cy="2002840"/>
          </a:xfrm>
        </p:grpSpPr>
        <p:sp>
          <p:nvSpPr>
            <p:cNvPr id="21" name="Rectangle 20">
              <a:extLst>
                <a:ext uri="{FF2B5EF4-FFF2-40B4-BE49-F238E27FC236}">
                  <a16:creationId xmlns:a16="http://schemas.microsoft.com/office/drawing/2014/main" id="{55E2DD96-F714-4CFE-8121-9BD618AA74C8}"/>
                </a:ext>
              </a:extLst>
            </p:cNvPr>
            <p:cNvSpPr/>
            <p:nvPr/>
          </p:nvSpPr>
          <p:spPr>
            <a:xfrm>
              <a:off x="744892" y="3707365"/>
              <a:ext cx="1741673" cy="273960"/>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noAutofit/>
            </a:bodyPr>
            <a:lstStyle/>
            <a:p>
              <a:r>
                <a:rPr lang="en-GB" sz="1600" b="1" dirty="0">
                  <a:latin typeface="Roboto" panose="02000000000000000000" pitchFamily="2" charset="0"/>
                  <a:ea typeface="Roboto" panose="02000000000000000000" pitchFamily="2" charset="0"/>
                </a:rPr>
                <a:t>Insert Text Here</a:t>
              </a:r>
            </a:p>
          </p:txBody>
        </p:sp>
        <p:sp>
          <p:nvSpPr>
            <p:cNvPr id="22" name="Rectangle 21">
              <a:extLst>
                <a:ext uri="{FF2B5EF4-FFF2-40B4-BE49-F238E27FC236}">
                  <a16:creationId xmlns:a16="http://schemas.microsoft.com/office/drawing/2014/main" id="{110E9556-8ED8-404D-9793-60568C040CEB}"/>
                </a:ext>
              </a:extLst>
            </p:cNvPr>
            <p:cNvSpPr/>
            <p:nvPr/>
          </p:nvSpPr>
          <p:spPr>
            <a:xfrm>
              <a:off x="755650" y="3981325"/>
              <a:ext cx="7632700" cy="1728880"/>
            </a:xfrm>
            <a:prstGeom prst="rect">
              <a:avLst/>
            </a:prstGeom>
            <a:solidFill>
              <a:schemeClr val="bg1"/>
            </a:solidFill>
            <a:ln w="19050">
              <a:solidFill>
                <a:srgbClr val="18A0DB"/>
              </a:solidFill>
            </a:ln>
          </p:spPr>
          <p:txBody>
            <a:bodyPr wrap="square" lIns="216000" tIns="216000" rIns="216000" bIns="216000">
              <a:spAutoFit/>
            </a:bodyPr>
            <a:lstStyle/>
            <a:p>
              <a:r>
                <a:rPr lang="en-GB" sz="1400" dirty="0">
                  <a:latin typeface="Roboto" panose="02000000000000000000" pitchFamily="2" charset="0"/>
                  <a:ea typeface="Roboto" panose="02000000000000000000" pitchFamily="2" charset="0"/>
                </a:rPr>
                <a:t>Lorem ipsum </a:t>
              </a:r>
              <a:r>
                <a:rPr lang="en-GB" sz="1400" dirty="0" err="1">
                  <a:latin typeface="Roboto" panose="02000000000000000000" pitchFamily="2" charset="0"/>
                  <a:ea typeface="Roboto" panose="02000000000000000000" pitchFamily="2" charset="0"/>
                </a:rPr>
                <a:t>dolor</a:t>
              </a:r>
              <a:r>
                <a:rPr lang="en-GB" sz="1400" dirty="0">
                  <a:latin typeface="Roboto" panose="02000000000000000000" pitchFamily="2" charset="0"/>
                  <a:ea typeface="Roboto" panose="02000000000000000000" pitchFamily="2" charset="0"/>
                </a:rPr>
                <a:t> sit </a:t>
              </a:r>
              <a:r>
                <a:rPr lang="en-GB" sz="1400" dirty="0" err="1">
                  <a:latin typeface="Roboto" panose="02000000000000000000" pitchFamily="2" charset="0"/>
                  <a:ea typeface="Roboto" panose="02000000000000000000" pitchFamily="2" charset="0"/>
                </a:rPr>
                <a:t>amet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consectetur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adipiscing</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elit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sed</a:t>
              </a:r>
              <a:r>
                <a:rPr lang="en-GB" sz="1400" dirty="0">
                  <a:latin typeface="Roboto" panose="02000000000000000000" pitchFamily="2" charset="0"/>
                  <a:ea typeface="Roboto" panose="02000000000000000000" pitchFamily="2" charset="0"/>
                </a:rPr>
                <a:t> do </a:t>
              </a:r>
              <a:r>
                <a:rPr lang="en-GB" sz="1400" dirty="0" err="1">
                  <a:latin typeface="Roboto" panose="02000000000000000000" pitchFamily="2" charset="0"/>
                  <a:ea typeface="Roboto" panose="02000000000000000000" pitchFamily="2" charset="0"/>
                </a:rPr>
                <a:t>eiusmod</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tempor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incididunt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ut</a:t>
              </a:r>
              <a:r>
                <a:rPr lang="en-GB" sz="1400" dirty="0">
                  <a:latin typeface="Roboto" panose="02000000000000000000" pitchFamily="2" charset="0"/>
                  <a:ea typeface="Roboto" panose="02000000000000000000" pitchFamily="2" charset="0"/>
                </a:rPr>
                <a:t> labore et dolore magna </a:t>
              </a:r>
              <a:r>
                <a:rPr lang="en-GB" sz="1400" dirty="0" err="1">
                  <a:latin typeface="Roboto" panose="02000000000000000000" pitchFamily="2" charset="0"/>
                  <a:ea typeface="Roboto" panose="02000000000000000000" pitchFamily="2" charset="0"/>
                </a:rPr>
                <a:t>aliqua</a:t>
              </a:r>
              <a:r>
                <a:rPr lang="en-GB" sz="1400" dirty="0">
                  <a:latin typeface="Roboto" panose="02000000000000000000" pitchFamily="2" charset="0"/>
                  <a:ea typeface="Roboto" panose="02000000000000000000" pitchFamily="2" charset="0"/>
                </a:rPr>
                <a:t>. Ut </a:t>
              </a:r>
              <a:r>
                <a:rPr lang="en-GB" sz="1400" dirty="0" err="1">
                  <a:latin typeface="Roboto" panose="02000000000000000000" pitchFamily="2" charset="0"/>
                  <a:ea typeface="Roboto" panose="02000000000000000000" pitchFamily="2" charset="0"/>
                </a:rPr>
                <a:t>enim</a:t>
              </a:r>
              <a:r>
                <a:rPr lang="en-GB" sz="1400" dirty="0">
                  <a:latin typeface="Roboto" panose="02000000000000000000" pitchFamily="2" charset="0"/>
                  <a:ea typeface="Roboto" panose="02000000000000000000" pitchFamily="2" charset="0"/>
                </a:rPr>
                <a:t> ad minim </a:t>
              </a:r>
              <a:r>
                <a:rPr lang="en-GB" sz="1400" dirty="0" err="1">
                  <a:latin typeface="Roboto" panose="02000000000000000000" pitchFamily="2" charset="0"/>
                  <a:ea typeface="Roboto" panose="02000000000000000000" pitchFamily="2" charset="0"/>
                </a:rPr>
                <a:t>veniam</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quis</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nostrud</a:t>
              </a:r>
              <a:r>
                <a:rPr lang="en-GB" sz="1400" dirty="0">
                  <a:latin typeface="Roboto" panose="02000000000000000000" pitchFamily="2" charset="0"/>
                  <a:ea typeface="Roboto" panose="02000000000000000000" pitchFamily="2" charset="0"/>
                </a:rPr>
                <a:t> exercitation </a:t>
              </a:r>
              <a:r>
                <a:rPr lang="en-GB" sz="1400" dirty="0" err="1">
                  <a:latin typeface="Roboto" panose="02000000000000000000" pitchFamily="2" charset="0"/>
                  <a:ea typeface="Roboto" panose="02000000000000000000" pitchFamily="2" charset="0"/>
                </a:rPr>
                <a:t>ullamco</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laboris</a:t>
              </a:r>
              <a:r>
                <a:rPr lang="en-GB" sz="1400" dirty="0">
                  <a:latin typeface="Roboto" panose="02000000000000000000" pitchFamily="2" charset="0"/>
                  <a:ea typeface="Roboto" panose="02000000000000000000" pitchFamily="2" charset="0"/>
                </a:rPr>
                <a:t> nisi </a:t>
              </a:r>
              <a:r>
                <a:rPr lang="en-GB" sz="1400" dirty="0" err="1">
                  <a:latin typeface="Roboto" panose="02000000000000000000" pitchFamily="2" charset="0"/>
                  <a:ea typeface="Roboto" panose="02000000000000000000" pitchFamily="2" charset="0"/>
                </a:rPr>
                <a:t>ut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aliquip</a:t>
              </a:r>
              <a:r>
                <a:rPr lang="en-GB" sz="1400" dirty="0">
                  <a:latin typeface="Roboto" panose="02000000000000000000" pitchFamily="2" charset="0"/>
                  <a:ea typeface="Roboto" panose="02000000000000000000" pitchFamily="2" charset="0"/>
                </a:rPr>
                <a:t> ex </a:t>
              </a:r>
              <a:r>
                <a:rPr lang="en-GB" sz="1400" dirty="0" err="1">
                  <a:latin typeface="Roboto" panose="02000000000000000000" pitchFamily="2" charset="0"/>
                  <a:ea typeface="Roboto" panose="02000000000000000000" pitchFamily="2" charset="0"/>
                </a:rPr>
                <a:t>ea</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commodo</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consequat</a:t>
              </a:r>
              <a:r>
                <a:rPr lang="en-GB" sz="1400" dirty="0">
                  <a:latin typeface="Roboto" panose="02000000000000000000" pitchFamily="2" charset="0"/>
                  <a:ea typeface="Roboto" panose="02000000000000000000" pitchFamily="2" charset="0"/>
                </a:rPr>
                <a:t>. Duis </a:t>
              </a:r>
              <a:r>
                <a:rPr lang="en-GB" sz="1400" dirty="0" err="1">
                  <a:latin typeface="Roboto" panose="02000000000000000000" pitchFamily="2" charset="0"/>
                  <a:ea typeface="Roboto" panose="02000000000000000000" pitchFamily="2" charset="0"/>
                </a:rPr>
                <a:t>aute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irure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dolor</a:t>
              </a:r>
              <a:r>
                <a:rPr lang="en-GB" sz="1400" dirty="0">
                  <a:latin typeface="Roboto" panose="02000000000000000000" pitchFamily="2" charset="0"/>
                  <a:ea typeface="Roboto" panose="02000000000000000000" pitchFamily="2" charset="0"/>
                </a:rPr>
                <a:t> in </a:t>
              </a:r>
              <a:r>
                <a:rPr lang="en-GB" sz="1400" dirty="0" err="1">
                  <a:latin typeface="Roboto" panose="02000000000000000000" pitchFamily="2" charset="0"/>
                  <a:ea typeface="Roboto" panose="02000000000000000000" pitchFamily="2" charset="0"/>
                </a:rPr>
                <a:t>reprehenderit</a:t>
              </a:r>
              <a:r>
                <a:rPr lang="en-GB" sz="1400" dirty="0">
                  <a:latin typeface="Roboto" panose="02000000000000000000" pitchFamily="2" charset="0"/>
                  <a:ea typeface="Roboto" panose="02000000000000000000" pitchFamily="2" charset="0"/>
                </a:rPr>
                <a:t> in </a:t>
              </a:r>
              <a:r>
                <a:rPr lang="en-GB" sz="1400" dirty="0" err="1">
                  <a:latin typeface="Roboto" panose="02000000000000000000" pitchFamily="2" charset="0"/>
                  <a:ea typeface="Roboto" panose="02000000000000000000" pitchFamily="2" charset="0"/>
                </a:rPr>
                <a:t>voluptate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velit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esse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cillum</a:t>
              </a:r>
              <a:r>
                <a:rPr lang="en-GB" sz="1400" dirty="0">
                  <a:latin typeface="Roboto" panose="02000000000000000000" pitchFamily="2" charset="0"/>
                  <a:ea typeface="Roboto" panose="02000000000000000000" pitchFamily="2" charset="0"/>
                </a:rPr>
                <a:t> dolore </a:t>
              </a:r>
              <a:r>
                <a:rPr lang="en-GB" sz="1400" dirty="0" err="1">
                  <a:latin typeface="Roboto" panose="02000000000000000000" pitchFamily="2" charset="0"/>
                  <a:ea typeface="Roboto" panose="02000000000000000000" pitchFamily="2" charset="0"/>
                </a:rPr>
                <a:t>eu</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fugiat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nulla</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pariatur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Excepteur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sint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occaecat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cupidatat</a:t>
              </a:r>
              <a:r>
                <a:rPr lang="en-GB" sz="1400" dirty="0">
                  <a:latin typeface="Roboto" panose="02000000000000000000" pitchFamily="2" charset="0"/>
                  <a:ea typeface="Roboto" panose="02000000000000000000" pitchFamily="2" charset="0"/>
                </a:rPr>
                <a:t> non </a:t>
              </a:r>
              <a:r>
                <a:rPr lang="en-GB" sz="1400" dirty="0" err="1">
                  <a:latin typeface="Roboto" panose="02000000000000000000" pitchFamily="2" charset="0"/>
                  <a:ea typeface="Roboto" panose="02000000000000000000" pitchFamily="2" charset="0"/>
                </a:rPr>
                <a:t>proident</a:t>
              </a:r>
              <a:r>
                <a:rPr lang="en-GB" sz="1400" dirty="0">
                  <a:latin typeface="Roboto" panose="02000000000000000000" pitchFamily="2" charset="0"/>
                  <a:ea typeface="Roboto" panose="02000000000000000000" pitchFamily="2" charset="0"/>
                </a:rPr>
                <a:t>, sunt in culpa qui </a:t>
              </a:r>
              <a:r>
                <a:rPr lang="en-GB" sz="1400" dirty="0" err="1">
                  <a:latin typeface="Roboto" panose="02000000000000000000" pitchFamily="2" charset="0"/>
                  <a:ea typeface="Roboto" panose="02000000000000000000" pitchFamily="2" charset="0"/>
                </a:rPr>
                <a:t>officia</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deserunt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mollit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anim</a:t>
              </a:r>
              <a:r>
                <a:rPr lang="en-GB" sz="1400" dirty="0">
                  <a:latin typeface="Roboto" panose="02000000000000000000" pitchFamily="2" charset="0"/>
                  <a:ea typeface="Roboto" panose="02000000000000000000" pitchFamily="2" charset="0"/>
                </a:rPr>
                <a:t> id </a:t>
              </a:r>
              <a:r>
                <a:rPr lang="en-GB" sz="1400" dirty="0" err="1">
                  <a:latin typeface="Roboto" panose="02000000000000000000" pitchFamily="2" charset="0"/>
                  <a:ea typeface="Roboto" panose="02000000000000000000" pitchFamily="2" charset="0"/>
                </a:rPr>
                <a:t>est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laborum</a:t>
              </a:r>
              <a:r>
                <a:rPr lang="en-GB" sz="1400" dirty="0">
                  <a:latin typeface="Roboto" panose="02000000000000000000" pitchFamily="2" charset="0"/>
                  <a:ea typeface="Roboto" panose="02000000000000000000" pitchFamily="2" charset="0"/>
                </a:rPr>
                <a:t>.</a:t>
              </a:r>
            </a:p>
          </p:txBody>
        </p:sp>
      </p:grpSp>
      <p:sp>
        <p:nvSpPr>
          <p:cNvPr id="23" name="TextBox 22">
            <a:extLst>
              <a:ext uri="{FF2B5EF4-FFF2-40B4-BE49-F238E27FC236}">
                <a16:creationId xmlns:a16="http://schemas.microsoft.com/office/drawing/2014/main" id="{A19C2661-D570-405D-A1E4-6CF9CAC8BE24}"/>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E34192"/>
                </a:solidFill>
                <a:latin typeface="Roboto" panose="02000000000000000000" pitchFamily="2" charset="0"/>
                <a:ea typeface="Roboto" panose="02000000000000000000" pitchFamily="2" charset="0"/>
              </a:rPr>
              <a:t>Disclaimer/s</a:t>
            </a:r>
            <a:endParaRPr lang="en-GB" sz="2800" b="1" dirty="0">
              <a:solidFill>
                <a:srgbClr val="E34192"/>
              </a:solidFill>
            </a:endParaRPr>
          </a:p>
        </p:txBody>
      </p:sp>
      <p:grpSp>
        <p:nvGrpSpPr>
          <p:cNvPr id="40" name="Group 39">
            <a:extLst>
              <a:ext uri="{FF2B5EF4-FFF2-40B4-BE49-F238E27FC236}">
                <a16:creationId xmlns:a16="http://schemas.microsoft.com/office/drawing/2014/main" id="{C6AC6D2F-10A3-489C-9A80-706183C3A327}"/>
              </a:ext>
            </a:extLst>
          </p:cNvPr>
          <p:cNvGrpSpPr/>
          <p:nvPr userDrawn="1"/>
        </p:nvGrpSpPr>
        <p:grpSpPr>
          <a:xfrm>
            <a:off x="735818" y="1678482"/>
            <a:ext cx="7643458" cy="2002840"/>
            <a:chOff x="744892" y="3707365"/>
            <a:chExt cx="7643458" cy="2002840"/>
          </a:xfrm>
        </p:grpSpPr>
        <p:sp>
          <p:nvSpPr>
            <p:cNvPr id="41" name="Rectangle 40">
              <a:extLst>
                <a:ext uri="{FF2B5EF4-FFF2-40B4-BE49-F238E27FC236}">
                  <a16:creationId xmlns:a16="http://schemas.microsoft.com/office/drawing/2014/main" id="{B0D18F5C-122B-478C-AA2E-1A9D89C3D4CD}"/>
                </a:ext>
              </a:extLst>
            </p:cNvPr>
            <p:cNvSpPr/>
            <p:nvPr/>
          </p:nvSpPr>
          <p:spPr>
            <a:xfrm>
              <a:off x="744892" y="3707365"/>
              <a:ext cx="1741673" cy="273960"/>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noAutofit/>
            </a:bodyPr>
            <a:lstStyle/>
            <a:p>
              <a:r>
                <a:rPr lang="en-GB" sz="1600" b="1" dirty="0">
                  <a:latin typeface="Roboto" panose="02000000000000000000" pitchFamily="2" charset="0"/>
                  <a:ea typeface="Roboto" panose="02000000000000000000" pitchFamily="2" charset="0"/>
                </a:rPr>
                <a:t>Insert Text Here</a:t>
              </a:r>
            </a:p>
          </p:txBody>
        </p:sp>
        <p:sp>
          <p:nvSpPr>
            <p:cNvPr id="42" name="Rectangle 41">
              <a:extLst>
                <a:ext uri="{FF2B5EF4-FFF2-40B4-BE49-F238E27FC236}">
                  <a16:creationId xmlns:a16="http://schemas.microsoft.com/office/drawing/2014/main" id="{43633EA5-BFCB-47C1-B42E-6602A01D8301}"/>
                </a:ext>
              </a:extLst>
            </p:cNvPr>
            <p:cNvSpPr/>
            <p:nvPr/>
          </p:nvSpPr>
          <p:spPr>
            <a:xfrm>
              <a:off x="755650" y="3981325"/>
              <a:ext cx="7632700" cy="1728880"/>
            </a:xfrm>
            <a:prstGeom prst="rect">
              <a:avLst/>
            </a:prstGeom>
            <a:solidFill>
              <a:schemeClr val="bg1"/>
            </a:solidFill>
            <a:ln w="19050">
              <a:solidFill>
                <a:srgbClr val="18A0DB"/>
              </a:solidFill>
            </a:ln>
          </p:spPr>
          <p:txBody>
            <a:bodyPr wrap="square" lIns="216000" tIns="216000" rIns="216000" bIns="216000">
              <a:spAutoFit/>
            </a:bodyPr>
            <a:lstStyle/>
            <a:p>
              <a:r>
                <a:rPr lang="en-GB" sz="1400" dirty="0">
                  <a:latin typeface="Roboto" panose="02000000000000000000" pitchFamily="2" charset="0"/>
                  <a:ea typeface="Roboto" panose="02000000000000000000" pitchFamily="2" charset="0"/>
                </a:rPr>
                <a:t>Lorem ipsum </a:t>
              </a:r>
              <a:r>
                <a:rPr lang="en-GB" sz="1400" dirty="0" err="1">
                  <a:latin typeface="Roboto" panose="02000000000000000000" pitchFamily="2" charset="0"/>
                  <a:ea typeface="Roboto" panose="02000000000000000000" pitchFamily="2" charset="0"/>
                </a:rPr>
                <a:t>dolor</a:t>
              </a:r>
              <a:r>
                <a:rPr lang="en-GB" sz="1400" dirty="0">
                  <a:latin typeface="Roboto" panose="02000000000000000000" pitchFamily="2" charset="0"/>
                  <a:ea typeface="Roboto" panose="02000000000000000000" pitchFamily="2" charset="0"/>
                </a:rPr>
                <a:t> sit </a:t>
              </a:r>
              <a:r>
                <a:rPr lang="en-GB" sz="1400" dirty="0" err="1">
                  <a:latin typeface="Roboto" panose="02000000000000000000" pitchFamily="2" charset="0"/>
                  <a:ea typeface="Roboto" panose="02000000000000000000" pitchFamily="2" charset="0"/>
                </a:rPr>
                <a:t>amet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consectetur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adipiscing</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elit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sed</a:t>
              </a:r>
              <a:r>
                <a:rPr lang="en-GB" sz="1400" dirty="0">
                  <a:latin typeface="Roboto" panose="02000000000000000000" pitchFamily="2" charset="0"/>
                  <a:ea typeface="Roboto" panose="02000000000000000000" pitchFamily="2" charset="0"/>
                </a:rPr>
                <a:t> do </a:t>
              </a:r>
              <a:r>
                <a:rPr lang="en-GB" sz="1400" dirty="0" err="1">
                  <a:latin typeface="Roboto" panose="02000000000000000000" pitchFamily="2" charset="0"/>
                  <a:ea typeface="Roboto" panose="02000000000000000000" pitchFamily="2" charset="0"/>
                </a:rPr>
                <a:t>eiusmod</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tempor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incididunt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ut</a:t>
              </a:r>
              <a:r>
                <a:rPr lang="en-GB" sz="1400" dirty="0">
                  <a:latin typeface="Roboto" panose="02000000000000000000" pitchFamily="2" charset="0"/>
                  <a:ea typeface="Roboto" panose="02000000000000000000" pitchFamily="2" charset="0"/>
                </a:rPr>
                <a:t> labore et dolore magna </a:t>
              </a:r>
              <a:r>
                <a:rPr lang="en-GB" sz="1400" dirty="0" err="1">
                  <a:latin typeface="Roboto" panose="02000000000000000000" pitchFamily="2" charset="0"/>
                  <a:ea typeface="Roboto" panose="02000000000000000000" pitchFamily="2" charset="0"/>
                </a:rPr>
                <a:t>aliqua</a:t>
              </a:r>
              <a:r>
                <a:rPr lang="en-GB" sz="1400" dirty="0">
                  <a:latin typeface="Roboto" panose="02000000000000000000" pitchFamily="2" charset="0"/>
                  <a:ea typeface="Roboto" panose="02000000000000000000" pitchFamily="2" charset="0"/>
                </a:rPr>
                <a:t>. Ut </a:t>
              </a:r>
              <a:r>
                <a:rPr lang="en-GB" sz="1400" dirty="0" err="1">
                  <a:latin typeface="Roboto" panose="02000000000000000000" pitchFamily="2" charset="0"/>
                  <a:ea typeface="Roboto" panose="02000000000000000000" pitchFamily="2" charset="0"/>
                </a:rPr>
                <a:t>enim</a:t>
              </a:r>
              <a:r>
                <a:rPr lang="en-GB" sz="1400" dirty="0">
                  <a:latin typeface="Roboto" panose="02000000000000000000" pitchFamily="2" charset="0"/>
                  <a:ea typeface="Roboto" panose="02000000000000000000" pitchFamily="2" charset="0"/>
                </a:rPr>
                <a:t> ad minim </a:t>
              </a:r>
              <a:r>
                <a:rPr lang="en-GB" sz="1400" dirty="0" err="1">
                  <a:latin typeface="Roboto" panose="02000000000000000000" pitchFamily="2" charset="0"/>
                  <a:ea typeface="Roboto" panose="02000000000000000000" pitchFamily="2" charset="0"/>
                </a:rPr>
                <a:t>veniam</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quis</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nostrud</a:t>
              </a:r>
              <a:r>
                <a:rPr lang="en-GB" sz="1400" dirty="0">
                  <a:latin typeface="Roboto" panose="02000000000000000000" pitchFamily="2" charset="0"/>
                  <a:ea typeface="Roboto" panose="02000000000000000000" pitchFamily="2" charset="0"/>
                </a:rPr>
                <a:t> exercitation </a:t>
              </a:r>
              <a:r>
                <a:rPr lang="en-GB" sz="1400" dirty="0" err="1">
                  <a:latin typeface="Roboto" panose="02000000000000000000" pitchFamily="2" charset="0"/>
                  <a:ea typeface="Roboto" panose="02000000000000000000" pitchFamily="2" charset="0"/>
                </a:rPr>
                <a:t>ullamco</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laboris</a:t>
              </a:r>
              <a:r>
                <a:rPr lang="en-GB" sz="1400" dirty="0">
                  <a:latin typeface="Roboto" panose="02000000000000000000" pitchFamily="2" charset="0"/>
                  <a:ea typeface="Roboto" panose="02000000000000000000" pitchFamily="2" charset="0"/>
                </a:rPr>
                <a:t> nisi </a:t>
              </a:r>
              <a:r>
                <a:rPr lang="en-GB" sz="1400" dirty="0" err="1">
                  <a:latin typeface="Roboto" panose="02000000000000000000" pitchFamily="2" charset="0"/>
                  <a:ea typeface="Roboto" panose="02000000000000000000" pitchFamily="2" charset="0"/>
                </a:rPr>
                <a:t>ut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aliquip</a:t>
              </a:r>
              <a:r>
                <a:rPr lang="en-GB" sz="1400" dirty="0">
                  <a:latin typeface="Roboto" panose="02000000000000000000" pitchFamily="2" charset="0"/>
                  <a:ea typeface="Roboto" panose="02000000000000000000" pitchFamily="2" charset="0"/>
                </a:rPr>
                <a:t> ex </a:t>
              </a:r>
              <a:r>
                <a:rPr lang="en-GB" sz="1400" dirty="0" err="1">
                  <a:latin typeface="Roboto" panose="02000000000000000000" pitchFamily="2" charset="0"/>
                  <a:ea typeface="Roboto" panose="02000000000000000000" pitchFamily="2" charset="0"/>
                </a:rPr>
                <a:t>ea</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commodo</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consequat</a:t>
              </a:r>
              <a:r>
                <a:rPr lang="en-GB" sz="1400" dirty="0">
                  <a:latin typeface="Roboto" panose="02000000000000000000" pitchFamily="2" charset="0"/>
                  <a:ea typeface="Roboto" panose="02000000000000000000" pitchFamily="2" charset="0"/>
                </a:rPr>
                <a:t>. Duis </a:t>
              </a:r>
              <a:r>
                <a:rPr lang="en-GB" sz="1400" dirty="0" err="1">
                  <a:latin typeface="Roboto" panose="02000000000000000000" pitchFamily="2" charset="0"/>
                  <a:ea typeface="Roboto" panose="02000000000000000000" pitchFamily="2" charset="0"/>
                </a:rPr>
                <a:t>aute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irure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dolor</a:t>
              </a:r>
              <a:r>
                <a:rPr lang="en-GB" sz="1400" dirty="0">
                  <a:latin typeface="Roboto" panose="02000000000000000000" pitchFamily="2" charset="0"/>
                  <a:ea typeface="Roboto" panose="02000000000000000000" pitchFamily="2" charset="0"/>
                </a:rPr>
                <a:t> in </a:t>
              </a:r>
              <a:r>
                <a:rPr lang="en-GB" sz="1400" dirty="0" err="1">
                  <a:latin typeface="Roboto" panose="02000000000000000000" pitchFamily="2" charset="0"/>
                  <a:ea typeface="Roboto" panose="02000000000000000000" pitchFamily="2" charset="0"/>
                </a:rPr>
                <a:t>reprehenderit</a:t>
              </a:r>
              <a:r>
                <a:rPr lang="en-GB" sz="1400" dirty="0">
                  <a:latin typeface="Roboto" panose="02000000000000000000" pitchFamily="2" charset="0"/>
                  <a:ea typeface="Roboto" panose="02000000000000000000" pitchFamily="2" charset="0"/>
                </a:rPr>
                <a:t> in </a:t>
              </a:r>
              <a:r>
                <a:rPr lang="en-GB" sz="1400" dirty="0" err="1">
                  <a:latin typeface="Roboto" panose="02000000000000000000" pitchFamily="2" charset="0"/>
                  <a:ea typeface="Roboto" panose="02000000000000000000" pitchFamily="2" charset="0"/>
                </a:rPr>
                <a:t>voluptate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velit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esse</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cillum</a:t>
              </a:r>
              <a:r>
                <a:rPr lang="en-GB" sz="1400" dirty="0">
                  <a:latin typeface="Roboto" panose="02000000000000000000" pitchFamily="2" charset="0"/>
                  <a:ea typeface="Roboto" panose="02000000000000000000" pitchFamily="2" charset="0"/>
                </a:rPr>
                <a:t> dolore </a:t>
              </a:r>
              <a:r>
                <a:rPr lang="en-GB" sz="1400" dirty="0" err="1">
                  <a:latin typeface="Roboto" panose="02000000000000000000" pitchFamily="2" charset="0"/>
                  <a:ea typeface="Roboto" panose="02000000000000000000" pitchFamily="2" charset="0"/>
                </a:rPr>
                <a:t>eu</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fugiat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nulla</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pariatur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Excepteur</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sint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occaecat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cupidatat</a:t>
              </a:r>
              <a:r>
                <a:rPr lang="en-GB" sz="1400" dirty="0">
                  <a:latin typeface="Roboto" panose="02000000000000000000" pitchFamily="2" charset="0"/>
                  <a:ea typeface="Roboto" panose="02000000000000000000" pitchFamily="2" charset="0"/>
                </a:rPr>
                <a:t> non </a:t>
              </a:r>
              <a:r>
                <a:rPr lang="en-GB" sz="1400" dirty="0" err="1">
                  <a:latin typeface="Roboto" panose="02000000000000000000" pitchFamily="2" charset="0"/>
                  <a:ea typeface="Roboto" panose="02000000000000000000" pitchFamily="2" charset="0"/>
                </a:rPr>
                <a:t>proident</a:t>
              </a:r>
              <a:r>
                <a:rPr lang="en-GB" sz="1400" dirty="0">
                  <a:latin typeface="Roboto" panose="02000000000000000000" pitchFamily="2" charset="0"/>
                  <a:ea typeface="Roboto" panose="02000000000000000000" pitchFamily="2" charset="0"/>
                </a:rPr>
                <a:t>, sunt in culpa qui </a:t>
              </a:r>
              <a:r>
                <a:rPr lang="en-GB" sz="1400" dirty="0" err="1">
                  <a:latin typeface="Roboto" panose="02000000000000000000" pitchFamily="2" charset="0"/>
                  <a:ea typeface="Roboto" panose="02000000000000000000" pitchFamily="2" charset="0"/>
                </a:rPr>
                <a:t>officia</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deserunt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mollit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anim</a:t>
              </a:r>
              <a:r>
                <a:rPr lang="en-GB" sz="1400" dirty="0">
                  <a:latin typeface="Roboto" panose="02000000000000000000" pitchFamily="2" charset="0"/>
                  <a:ea typeface="Roboto" panose="02000000000000000000" pitchFamily="2" charset="0"/>
                </a:rPr>
                <a:t> id </a:t>
              </a:r>
              <a:r>
                <a:rPr lang="en-GB" sz="1400" dirty="0" err="1">
                  <a:latin typeface="Roboto" panose="02000000000000000000" pitchFamily="2" charset="0"/>
                  <a:ea typeface="Roboto" panose="02000000000000000000" pitchFamily="2" charset="0"/>
                </a:rPr>
                <a:t>est</a:t>
              </a:r>
              <a:r>
                <a:rPr lang="en-GB" sz="1400" dirty="0">
                  <a:latin typeface="Roboto" panose="02000000000000000000" pitchFamily="2" charset="0"/>
                  <a:ea typeface="Roboto" panose="02000000000000000000" pitchFamily="2" charset="0"/>
                </a:rPr>
                <a:t> </a:t>
              </a:r>
              <a:r>
                <a:rPr lang="en-GB" sz="1400" dirty="0" err="1">
                  <a:latin typeface="Roboto" panose="02000000000000000000" pitchFamily="2" charset="0"/>
                  <a:ea typeface="Roboto" panose="02000000000000000000" pitchFamily="2" charset="0"/>
                </a:rPr>
                <a:t>laborum</a:t>
              </a:r>
              <a:r>
                <a:rPr lang="en-GB" sz="1400" dirty="0">
                  <a:latin typeface="Roboto" panose="02000000000000000000" pitchFamily="2" charset="0"/>
                  <a:ea typeface="Roboto" panose="02000000000000000000" pitchFamily="2" charset="0"/>
                </a:rPr>
                <a:t>.</a:t>
              </a:r>
            </a:p>
          </p:txBody>
        </p:sp>
      </p:grpSp>
    </p:spTree>
    <p:extLst>
      <p:ext uri="{BB962C8B-B14F-4D97-AF65-F5344CB8AC3E}">
        <p14:creationId xmlns:p14="http://schemas.microsoft.com/office/powerpoint/2010/main" val="383787739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18A0DB"/>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89745" y="695325"/>
            <a:ext cx="8164510" cy="1150938"/>
          </a:xfrm>
          <a:prstGeom prst="roundRect">
            <a:avLst>
              <a:gd name="adj" fmla="val 9641"/>
            </a:avLst>
          </a:prstGeom>
          <a:noFill/>
          <a:ln w="25400">
            <a:noFill/>
          </a:ln>
        </p:spPr>
        <p:txBody>
          <a:bodyPr vert="horz" lIns="252000" tIns="252000" rIns="252000" bIns="252000" rtlCol="0" anchor="ctr" anchorCtr="1">
            <a:normAutofit/>
          </a:bodyPr>
          <a:lstStyle/>
          <a:p>
            <a:r>
              <a:rPr lang="en-GB"/>
              <a:t>Click to edit Master title style</a:t>
            </a:r>
            <a:endParaRPr lang="en-US" dirty="0"/>
          </a:p>
        </p:txBody>
      </p:sp>
      <p:sp>
        <p:nvSpPr>
          <p:cNvPr id="3" name="Text Placeholder 2"/>
          <p:cNvSpPr>
            <a:spLocks noGrp="1"/>
          </p:cNvSpPr>
          <p:nvPr>
            <p:ph type="body" idx="1"/>
          </p:nvPr>
        </p:nvSpPr>
        <p:spPr>
          <a:xfrm>
            <a:off x="489745" y="1957386"/>
            <a:ext cx="8164510" cy="4387851"/>
          </a:xfrm>
          <a:prstGeom prst="roundRect">
            <a:avLst>
              <a:gd name="adj" fmla="val 2585"/>
            </a:avLst>
          </a:prstGeom>
          <a:noFill/>
          <a:ln w="25400">
            <a:noFill/>
          </a:ln>
        </p:spPr>
        <p:txBody>
          <a:bodyPr vert="horz" lIns="252000" tIns="252000" rIns="252000" bIns="25200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4389201"/>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61" r:id="rId3"/>
    <p:sldLayoutId id="2147483677" r:id="rId4"/>
    <p:sldLayoutId id="2147483681" r:id="rId5"/>
    <p:sldLayoutId id="2147483674" r:id="rId6"/>
  </p:sldLayoutIdLst>
  <p:txStyles>
    <p:titleStyle>
      <a:lvl1pPr algn="l" defTabSz="914400" rtl="0" eaLnBrk="1" latinLnBrk="0" hangingPunct="1">
        <a:lnSpc>
          <a:spcPct val="90000"/>
        </a:lnSpc>
        <a:spcBef>
          <a:spcPct val="0"/>
        </a:spcBef>
        <a:buNone/>
        <a:defRPr sz="3600" b="1" kern="1200">
          <a:solidFill>
            <a:srgbClr val="1C1C1C"/>
          </a:solidFill>
          <a:latin typeface="Twinkl" pitchFamily="50"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Twinkl" pitchFamily="50" charset="0"/>
          <a:ea typeface="Twinkl"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Twinkl" pitchFamily="50" charset="0"/>
          <a:ea typeface="Twinkl"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21A6F9"/>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28093"/>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73" r:id="rId3"/>
    <p:sldLayoutId id="2147483669" r:id="rId4"/>
    <p:sldLayoutId id="2147483670" r:id="rId5"/>
    <p:sldLayoutId id="2147483671"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8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twinkl.co.uk/resources/browse-by-type-kids-browse-by-age-esl-resources/esl-powerpoint-lessons-esl-resources/beginner-level-esl-powerpoint-lessons-esl-resources" TargetMode="External"/><Relationship Id="rId2" Type="http://schemas.openxmlformats.org/officeDocument/2006/relationships/hyperlink" Target="https://www.twinkl.co.uk/resources/esl-resources/browse-by-type-kids-browse-by-age-esl-resources/powerpoint-games-browse-by-type-esl-resources" TargetMode="Externa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10.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3.mp3"/><Relationship Id="rId1" Type="http://schemas.microsoft.com/office/2007/relationships/media" Target="../media/media3.mp3"/><Relationship Id="rId5" Type="http://schemas.openxmlformats.org/officeDocument/2006/relationships/image" Target="../media/image10.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4.mp3"/><Relationship Id="rId1" Type="http://schemas.microsoft.com/office/2007/relationships/media" Target="../media/media4.mp3"/><Relationship Id="rId5" Type="http://schemas.openxmlformats.org/officeDocument/2006/relationships/image" Target="../media/image10.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5.mp3"/><Relationship Id="rId1" Type="http://schemas.microsoft.com/office/2007/relationships/media" Target="../media/media5.mp3"/><Relationship Id="rId5" Type="http://schemas.openxmlformats.org/officeDocument/2006/relationships/image" Target="../media/image10.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6.mp3"/><Relationship Id="rId1" Type="http://schemas.microsoft.com/office/2007/relationships/media" Target="../media/media6.mp3"/><Relationship Id="rId5" Type="http://schemas.openxmlformats.org/officeDocument/2006/relationships/image" Target="../media/image10.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7.mp3"/><Relationship Id="rId1" Type="http://schemas.microsoft.com/office/2007/relationships/media" Target="../media/media7.mp3"/><Relationship Id="rId5" Type="http://schemas.openxmlformats.org/officeDocument/2006/relationships/image" Target="../media/image10.pn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8.mp3"/><Relationship Id="rId1" Type="http://schemas.microsoft.com/office/2007/relationships/media" Target="../media/media8.mp3"/><Relationship Id="rId5" Type="http://schemas.openxmlformats.org/officeDocument/2006/relationships/image" Target="../media/image10.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8" Type="http://schemas.openxmlformats.org/officeDocument/2006/relationships/audio" Target="../media/media3.mp3"/><Relationship Id="rId13" Type="http://schemas.openxmlformats.org/officeDocument/2006/relationships/image" Target="../media/image22.png"/><Relationship Id="rId3" Type="http://schemas.microsoft.com/office/2007/relationships/media" Target="../media/media2.mp3"/><Relationship Id="rId7" Type="http://schemas.microsoft.com/office/2007/relationships/media" Target="../media/media3.mp3"/><Relationship Id="rId12" Type="http://schemas.openxmlformats.org/officeDocument/2006/relationships/image" Target="../media/image21.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audio" Target="../media/media4.mp3"/><Relationship Id="rId11" Type="http://schemas.openxmlformats.org/officeDocument/2006/relationships/image" Target="../media/image20.png"/><Relationship Id="rId5" Type="http://schemas.microsoft.com/office/2007/relationships/media" Target="../media/media4.mp3"/><Relationship Id="rId10" Type="http://schemas.openxmlformats.org/officeDocument/2006/relationships/image" Target="../media/image19.png"/><Relationship Id="rId4" Type="http://schemas.openxmlformats.org/officeDocument/2006/relationships/audio" Target="../media/media2.mp3"/><Relationship Id="rId9" Type="http://schemas.openxmlformats.org/officeDocument/2006/relationships/slideLayout" Target="../slideLayouts/slideLayout4.xml"/><Relationship Id="rId14" Type="http://schemas.openxmlformats.org/officeDocument/2006/relationships/image" Target="../media/image10.png"/></Relationships>
</file>

<file path=ppt/slides/_rels/slide13.xml.rels><?xml version="1.0" encoding="UTF-8" standalone="yes"?>
<Relationships xmlns="http://schemas.openxmlformats.org/package/2006/relationships"><Relationship Id="rId8" Type="http://schemas.openxmlformats.org/officeDocument/2006/relationships/audio" Target="../media/media6.mp3"/><Relationship Id="rId13" Type="http://schemas.openxmlformats.org/officeDocument/2006/relationships/image" Target="../media/image26.png"/><Relationship Id="rId3" Type="http://schemas.microsoft.com/office/2007/relationships/media" Target="../media/media5.mp3"/><Relationship Id="rId7" Type="http://schemas.microsoft.com/office/2007/relationships/media" Target="../media/media6.mp3"/><Relationship Id="rId12" Type="http://schemas.openxmlformats.org/officeDocument/2006/relationships/image" Target="../media/image25.png"/><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audio" Target="../media/media8.mp3"/><Relationship Id="rId11" Type="http://schemas.openxmlformats.org/officeDocument/2006/relationships/image" Target="../media/image24.png"/><Relationship Id="rId5" Type="http://schemas.microsoft.com/office/2007/relationships/media" Target="../media/media8.mp3"/><Relationship Id="rId10" Type="http://schemas.openxmlformats.org/officeDocument/2006/relationships/image" Target="../media/image23.png"/><Relationship Id="rId4" Type="http://schemas.openxmlformats.org/officeDocument/2006/relationships/audio" Target="../media/media5.mp3"/><Relationship Id="rId9" Type="http://schemas.openxmlformats.org/officeDocument/2006/relationships/slideLayout" Target="../slideLayouts/slideLayout4.xml"/><Relationship Id="rId1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6.mp3"/><Relationship Id="rId1" Type="http://schemas.microsoft.com/office/2007/relationships/media" Target="../media/media6.mp3"/><Relationship Id="rId5" Type="http://schemas.openxmlformats.org/officeDocument/2006/relationships/image" Target="../media/image10.png"/><Relationship Id="rId4" Type="http://schemas.openxmlformats.org/officeDocument/2006/relationships/image" Target="../media/image27.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8.mp3"/><Relationship Id="rId1" Type="http://schemas.microsoft.com/office/2007/relationships/media" Target="../media/media8.mp3"/><Relationship Id="rId5" Type="http://schemas.openxmlformats.org/officeDocument/2006/relationships/image" Target="../media/image10.png"/><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10.png"/><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4.mp3"/><Relationship Id="rId1" Type="http://schemas.microsoft.com/office/2007/relationships/media" Target="../media/media4.mp3"/><Relationship Id="rId5" Type="http://schemas.openxmlformats.org/officeDocument/2006/relationships/image" Target="../media/image10.png"/><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3.mp3"/><Relationship Id="rId1" Type="http://schemas.microsoft.com/office/2007/relationships/media" Target="../media/media3.mp3"/><Relationship Id="rId5" Type="http://schemas.openxmlformats.org/officeDocument/2006/relationships/image" Target="../media/image10.png"/><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5.mp3"/><Relationship Id="rId1" Type="http://schemas.microsoft.com/office/2007/relationships/media" Target="../media/media5.mp3"/><Relationship Id="rId5" Type="http://schemas.openxmlformats.org/officeDocument/2006/relationships/image" Target="../media/image10.png"/><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7.mp3"/><Relationship Id="rId1" Type="http://schemas.microsoft.com/office/2007/relationships/media" Target="../media/media7.mp3"/><Relationship Id="rId5" Type="http://schemas.openxmlformats.org/officeDocument/2006/relationships/image" Target="../media/image10.png"/><Relationship Id="rId4" Type="http://schemas.openxmlformats.org/officeDocument/2006/relationships/image" Target="../media/image33.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10.png"/><Relationship Id="rId4" Type="http://schemas.openxmlformats.org/officeDocument/2006/relationships/image" Target="../media/image3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126615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197298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hlinkClick r:id="rId2"/>
            <a:extLst>
              <a:ext uri="{FF2B5EF4-FFF2-40B4-BE49-F238E27FC236}">
                <a16:creationId xmlns:a16="http://schemas.microsoft.com/office/drawing/2014/main" id="{172E7569-ADBA-D062-AC74-FFC3897910F0}"/>
              </a:ext>
            </a:extLst>
          </p:cNvPr>
          <p:cNvSpPr/>
          <p:nvPr/>
        </p:nvSpPr>
        <p:spPr>
          <a:xfrm>
            <a:off x="0" y="5994400"/>
            <a:ext cx="2641600" cy="863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a:p>
        </p:txBody>
      </p:sp>
      <p:sp>
        <p:nvSpPr>
          <p:cNvPr id="3" name="Rectangle 2">
            <a:hlinkClick r:id="rId3"/>
            <a:extLst>
              <a:ext uri="{FF2B5EF4-FFF2-40B4-BE49-F238E27FC236}">
                <a16:creationId xmlns:a16="http://schemas.microsoft.com/office/drawing/2014/main" id="{0768C504-F492-76F0-BD3E-DA64D4E7B2FA}"/>
              </a:ext>
            </a:extLst>
          </p:cNvPr>
          <p:cNvSpPr/>
          <p:nvPr/>
        </p:nvSpPr>
        <p:spPr>
          <a:xfrm>
            <a:off x="0" y="5143500"/>
            <a:ext cx="2349500" cy="1714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a:p>
        </p:txBody>
      </p:sp>
    </p:spTree>
    <p:extLst>
      <p:ext uri="{BB962C8B-B14F-4D97-AF65-F5344CB8AC3E}">
        <p14:creationId xmlns:p14="http://schemas.microsoft.com/office/powerpoint/2010/main" val="9970146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235DCAE1-B86F-F20F-0318-469138855D39}"/>
              </a:ext>
            </a:extLst>
          </p:cNvPr>
          <p:cNvGrpSpPr/>
          <p:nvPr/>
        </p:nvGrpSpPr>
        <p:grpSpPr>
          <a:xfrm>
            <a:off x="5594852" y="2584360"/>
            <a:ext cx="2998382" cy="2998382"/>
            <a:chOff x="5594852" y="2584360"/>
            <a:chExt cx="2998382" cy="2998382"/>
          </a:xfrm>
        </p:grpSpPr>
        <p:sp>
          <p:nvSpPr>
            <p:cNvPr id="7" name="rectangle">
              <a:extLst>
                <a:ext uri="{FF2B5EF4-FFF2-40B4-BE49-F238E27FC236}">
                  <a16:creationId xmlns:a16="http://schemas.microsoft.com/office/drawing/2014/main" id="{9A6CCD7A-99AB-82B0-B6C7-47095C568F5C}"/>
                </a:ext>
              </a:extLst>
            </p:cNvPr>
            <p:cNvSpPr/>
            <p:nvPr/>
          </p:nvSpPr>
          <p:spPr>
            <a:xfrm>
              <a:off x="5594852" y="2584360"/>
              <a:ext cx="2998382" cy="2998382"/>
            </a:xfrm>
            <a:prstGeom prst="roundRect">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sz="7200" b="1" dirty="0">
                <a:solidFill>
                  <a:srgbClr val="00B0F0"/>
                </a:solidFill>
              </a:endParaRPr>
            </a:p>
          </p:txBody>
        </p:sp>
        <p:sp>
          <p:nvSpPr>
            <p:cNvPr id="8" name="TextBox 7">
              <a:extLst>
                <a:ext uri="{FF2B5EF4-FFF2-40B4-BE49-F238E27FC236}">
                  <a16:creationId xmlns:a16="http://schemas.microsoft.com/office/drawing/2014/main" id="{8CC5FA74-2490-F366-81B6-444FA54B4A09}"/>
                </a:ext>
              </a:extLst>
            </p:cNvPr>
            <p:cNvSpPr txBox="1"/>
            <p:nvPr/>
          </p:nvSpPr>
          <p:spPr>
            <a:xfrm>
              <a:off x="5751706" y="3257063"/>
              <a:ext cx="2684673" cy="1200329"/>
            </a:xfrm>
            <a:prstGeom prst="rect">
              <a:avLst/>
            </a:prstGeom>
            <a:noFill/>
          </p:spPr>
          <p:txBody>
            <a:bodyPr wrap="square" rtlCol="0">
              <a:spAutoFit/>
            </a:bodyPr>
            <a:lstStyle/>
            <a:p>
              <a:pPr algn="ctr"/>
              <a:r>
                <a:rPr lang="en-GB" sz="7200" b="1" dirty="0">
                  <a:solidFill>
                    <a:srgbClr val="0070C0"/>
                  </a:solidFill>
                </a:rPr>
                <a:t>book</a:t>
              </a:r>
              <a:endParaRPr lang="en-RU" sz="7200" b="1" dirty="0">
                <a:solidFill>
                  <a:srgbClr val="0070C0"/>
                </a:solidFill>
              </a:endParaRPr>
            </a:p>
          </p:txBody>
        </p:sp>
      </p:grpSp>
      <p:pic>
        <p:nvPicPr>
          <p:cNvPr id="12" name="book2_01">
            <a:hlinkClick r:id="" action="ppaction://media"/>
            <a:extLst>
              <a:ext uri="{FF2B5EF4-FFF2-40B4-BE49-F238E27FC236}">
                <a16:creationId xmlns:a16="http://schemas.microsoft.com/office/drawing/2014/main" id="{B9A17341-6101-3DA0-BFD0-AE59B58BFE3E}"/>
              </a:ext>
            </a:extLst>
          </p:cNvPr>
          <p:cNvPicPr>
            <a:picLocks noChangeAspect="1"/>
          </p:cNvPicPr>
          <p:nvPr>
            <a:audioFile r:link="rId2"/>
            <p:extLst>
              <p:ext uri="{DAA4B4D4-6D71-4841-9C94-3DE7FCFB9230}">
                <p14:media xmlns:p14="http://schemas.microsoft.com/office/powerpoint/2010/main" r:embed="rId1"/>
              </p:ext>
            </p:extLst>
          </p:nvPr>
        </p:nvPicPr>
        <p:blipFill>
          <a:blip r:embed="rId4">
            <a:duotone>
              <a:prstClr val="black"/>
              <a:schemeClr val="accent5">
                <a:tint val="45000"/>
                <a:satMod val="400000"/>
              </a:schemeClr>
            </a:duotone>
          </a:blip>
          <a:stretch>
            <a:fillRect/>
          </a:stretch>
        </p:blipFill>
        <p:spPr>
          <a:xfrm>
            <a:off x="6687642" y="4317295"/>
            <a:ext cx="812800" cy="812800"/>
          </a:xfrm>
          <a:prstGeom prst="rect">
            <a:avLst/>
          </a:prstGeom>
        </p:spPr>
      </p:pic>
      <p:sp>
        <p:nvSpPr>
          <p:cNvPr id="14" name="trigger">
            <a:extLst>
              <a:ext uri="{FF2B5EF4-FFF2-40B4-BE49-F238E27FC236}">
                <a16:creationId xmlns:a16="http://schemas.microsoft.com/office/drawing/2014/main" id="{E7493629-4F67-3040-CCDF-1C49A489C336}"/>
              </a:ext>
            </a:extLst>
          </p:cNvPr>
          <p:cNvSpPr/>
          <p:nvPr/>
        </p:nvSpPr>
        <p:spPr>
          <a:xfrm>
            <a:off x="5594850" y="2463800"/>
            <a:ext cx="2998382" cy="3276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a:p>
        </p:txBody>
      </p:sp>
      <p:sp>
        <p:nvSpPr>
          <p:cNvPr id="3" name="TextBox 2">
            <a:extLst>
              <a:ext uri="{FF2B5EF4-FFF2-40B4-BE49-F238E27FC236}">
                <a16:creationId xmlns:a16="http://schemas.microsoft.com/office/drawing/2014/main" id="{E522C9D2-4E49-739E-7D78-02B870AB4D3A}"/>
              </a:ext>
            </a:extLst>
          </p:cNvPr>
          <p:cNvSpPr txBox="1"/>
          <p:nvPr/>
        </p:nvSpPr>
        <p:spPr>
          <a:xfrm>
            <a:off x="550766" y="912600"/>
            <a:ext cx="8042467" cy="916702"/>
          </a:xfrm>
          <a:prstGeom prst="roundRect">
            <a:avLst>
              <a:gd name="adj" fmla="val 50000"/>
            </a:avLst>
          </a:prstGeom>
          <a:solidFill>
            <a:schemeClr val="bg1"/>
          </a:solidFill>
          <a:ln w="12700">
            <a:solidFill>
              <a:srgbClr val="0070C0"/>
            </a:solidFill>
          </a:ln>
        </p:spPr>
        <p:txBody>
          <a:bodyPr wrap="square" lIns="0" tIns="36000" rIns="0" bIns="0" anchor="ctr">
            <a:spAutoFit/>
          </a:bodyPr>
          <a:lstStyle/>
          <a:p>
            <a:pPr algn="ctr"/>
            <a:r>
              <a:rPr lang="en-US" sz="4000" b="1" dirty="0">
                <a:solidFill>
                  <a:srgbClr val="0070C0"/>
                </a:solidFill>
              </a:rPr>
              <a:t>How do you say this in English? </a:t>
            </a:r>
          </a:p>
        </p:txBody>
      </p:sp>
      <p:pic>
        <p:nvPicPr>
          <p:cNvPr id="5" name="Picture 4" descr="A cartoon of a book&#10;&#10;Description automatically generated">
            <a:extLst>
              <a:ext uri="{FF2B5EF4-FFF2-40B4-BE49-F238E27FC236}">
                <a16:creationId xmlns:a16="http://schemas.microsoft.com/office/drawing/2014/main" id="{425C2EB2-4040-6E2D-0939-584C778BAA06}"/>
              </a:ext>
            </a:extLst>
          </p:cNvPr>
          <p:cNvPicPr>
            <a:picLocks noChangeAspect="1"/>
          </p:cNvPicPr>
          <p:nvPr/>
        </p:nvPicPr>
        <p:blipFill>
          <a:blip r:embed="rId5" cstate="screen">
            <a:extLst>
              <a:ext uri="{28A0092B-C50C-407E-A947-70E740481C1C}">
                <a14:useLocalDpi xmlns:a14="http://schemas.microsoft.com/office/drawing/2010/main"/>
              </a:ext>
            </a:extLst>
          </a:blip>
          <a:srcRect l="-6801" t="-7845" r="-6935" b="-5889"/>
          <a:stretch/>
        </p:blipFill>
        <p:spPr>
          <a:xfrm>
            <a:off x="675119" y="2297217"/>
            <a:ext cx="4534834" cy="3597707"/>
          </a:xfrm>
          <a:prstGeom prst="rect">
            <a:avLst/>
          </a:prstGeom>
          <a:solidFill>
            <a:srgbClr val="FFFFFF">
              <a:shade val="85000"/>
            </a:srgbClr>
          </a:solidFill>
          <a:ln w="190500" cap="sq">
            <a:solidFill>
              <a:srgbClr val="FFFFFF"/>
            </a:solidFill>
            <a:miter lim="800000"/>
          </a:ln>
          <a:effectLst/>
          <a:scene3d>
            <a:camera prst="orthographicFront">
              <a:rot lat="0" lon="0" rev="360000"/>
            </a:camera>
            <a:lightRig rig="twoPt" dir="t">
              <a:rot lat="0" lon="0" rev="7200000"/>
            </a:lightRig>
          </a:scene3d>
          <a:sp3d contourW="12700">
            <a:bevelT w="0" h="19050"/>
            <a:contourClr>
              <a:srgbClr val="969696"/>
            </a:contourClr>
          </a:sp3d>
        </p:spPr>
      </p:pic>
      <p:sp>
        <p:nvSpPr>
          <p:cNvPr id="6" name="Rounded Rectangle 5">
            <a:extLst>
              <a:ext uri="{FF2B5EF4-FFF2-40B4-BE49-F238E27FC236}">
                <a16:creationId xmlns:a16="http://schemas.microsoft.com/office/drawing/2014/main" id="{427142FA-0687-4955-9910-D9D981F2E1F3}"/>
              </a:ext>
            </a:extLst>
          </p:cNvPr>
          <p:cNvSpPr/>
          <p:nvPr/>
        </p:nvSpPr>
        <p:spPr>
          <a:xfrm>
            <a:off x="5594850" y="2584360"/>
            <a:ext cx="2998382" cy="2998382"/>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RU" sz="9600" b="1" dirty="0">
                <a:solidFill>
                  <a:srgbClr val="FFEBA5"/>
                </a:solidFill>
              </a:rPr>
              <a:t>?</a:t>
            </a:r>
          </a:p>
        </p:txBody>
      </p:sp>
    </p:spTree>
    <p:extLst>
      <p:ext uri="{BB962C8B-B14F-4D97-AF65-F5344CB8AC3E}">
        <p14:creationId xmlns:p14="http://schemas.microsoft.com/office/powerpoint/2010/main" val="107813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xit" presetSubtype="0" fill="hold" grpId="0" nodeType="clickEffect">
                                  <p:stCondLst>
                                    <p:cond delay="0"/>
                                  </p:stCondLst>
                                  <p:childTnLst>
                                    <p:anim calcmode="lin" valueType="num">
                                      <p:cBhvr>
                                        <p:cTn id="6" dur="1000"/>
                                        <p:tgtEl>
                                          <p:spTgt spid="6"/>
                                        </p:tgtEl>
                                        <p:attrNameLst>
                                          <p:attrName>ppt_w</p:attrName>
                                        </p:attrNameLst>
                                      </p:cBhvr>
                                      <p:tavLst>
                                        <p:tav tm="0">
                                          <p:val>
                                            <p:strVal val="ppt_w"/>
                                          </p:val>
                                        </p:tav>
                                        <p:tav tm="100000">
                                          <p:val>
                                            <p:fltVal val="0"/>
                                          </p:val>
                                        </p:tav>
                                      </p:tavLst>
                                    </p:anim>
                                    <p:anim calcmode="lin" valueType="num">
                                      <p:cBhvr>
                                        <p:cTn id="7" dur="1000"/>
                                        <p:tgtEl>
                                          <p:spTgt spid="6"/>
                                        </p:tgtEl>
                                        <p:attrNameLst>
                                          <p:attrName>ppt_h</p:attrName>
                                        </p:attrNameLst>
                                      </p:cBhvr>
                                      <p:tavLst>
                                        <p:tav tm="0">
                                          <p:val>
                                            <p:strVal val="ppt_h"/>
                                          </p:val>
                                        </p:tav>
                                        <p:tav tm="100000">
                                          <p:val>
                                            <p:fltVal val="0"/>
                                          </p:val>
                                        </p:tav>
                                      </p:tavLst>
                                    </p:anim>
                                    <p:anim calcmode="lin" valueType="num">
                                      <p:cBhvr>
                                        <p:cTn id="8" dur="1000"/>
                                        <p:tgtEl>
                                          <p:spTgt spid="6"/>
                                        </p:tgtEl>
                                        <p:attrNameLst>
                                          <p:attrName>ppt_x</p:attrName>
                                        </p:attrNameLst>
                                      </p:cBhvr>
                                      <p:tavLst>
                                        <p:tav tm="0">
                                          <p:val>
                                            <p:strVal val="ppt_x"/>
                                          </p:val>
                                        </p:tav>
                                        <p:tav tm="5000">
                                          <p:val>
                                            <p:strVal val="ppt_x+-0.0500*(ppt_x*0.9511+(1-ppt_y)*0.3090)"/>
                                          </p:val>
                                        </p:tav>
                                        <p:tav tm="10000">
                                          <p:val>
                                            <p:strVal val="ppt_x+-0.1000*(ppt_x*0.8090+(1-ppt_y)*0.5878)"/>
                                          </p:val>
                                        </p:tav>
                                        <p:tav tm="15000">
                                          <p:val>
                                            <p:strVal val="ppt_x+-0.1500*(ppt_x*0.5878+(1-ppt_y)*0.8090)"/>
                                          </p:val>
                                        </p:tav>
                                        <p:tav tm="20000">
                                          <p:val>
                                            <p:strVal val="ppt_x+-0.2000*(ppt_x*0.3090+(1-ppt_y)*0.9511)"/>
                                          </p:val>
                                        </p:tav>
                                        <p:tav tm="25000">
                                          <p:val>
                                            <p:strVal val="ppt_x+-0.2500*(ppt_x*-0.0000+(1-ppt_y)*1.0000)"/>
                                          </p:val>
                                        </p:tav>
                                        <p:tav tm="30000">
                                          <p:val>
                                            <p:strVal val="ppt_x+-0.3000*(ppt_x*-0.3090+(1-ppt_y)*0.9511)"/>
                                          </p:val>
                                        </p:tav>
                                        <p:tav tm="35000">
                                          <p:val>
                                            <p:strVal val="ppt_x+-0.3500*(ppt_x*-0.5878+(1-ppt_y)*0.8090)"/>
                                          </p:val>
                                        </p:tav>
                                        <p:tav tm="40000">
                                          <p:val>
                                            <p:strVal val="ppt_x+-0.4000*(ppt_x*-0.8090+(1-ppt_y)*0.5878)"/>
                                          </p:val>
                                        </p:tav>
                                        <p:tav tm="45000">
                                          <p:val>
                                            <p:strVal val="ppt_x+-0.4500*(ppt_x*-0.9511+(1-ppt_y)*0.3090)"/>
                                          </p:val>
                                        </p:tav>
                                        <p:tav tm="50000">
                                          <p:val>
                                            <p:strVal val="ppt_x+-0.5000*(ppt_x*-1.0000+(1-ppt_y)*-0.0000)"/>
                                          </p:val>
                                        </p:tav>
                                        <p:tav tm="55000">
                                          <p:val>
                                            <p:strVal val="ppt_x+-0.5500*(ppt_x*-0.9511+(1-ppt_y)*-0.3090)"/>
                                          </p:val>
                                        </p:tav>
                                        <p:tav tm="60000">
                                          <p:val>
                                            <p:strVal val="ppt_x+-0.6000*(ppt_x*-0.8090+(1-ppt_y)*-0.5878)"/>
                                          </p:val>
                                        </p:tav>
                                        <p:tav tm="65000">
                                          <p:val>
                                            <p:strVal val="ppt_x+-0.6500*(ppt_x*-0.5878+(1-ppt_y)*-0.8090)"/>
                                          </p:val>
                                        </p:tav>
                                        <p:tav tm="70000">
                                          <p:val>
                                            <p:strVal val="ppt_x+-0.7000*(ppt_x*-0.3090+(1-ppt_y)*-0.9511)"/>
                                          </p:val>
                                        </p:tav>
                                        <p:tav tm="75000">
                                          <p:val>
                                            <p:strVal val="ppt_x+-0.7500*(ppt_x*0.0000+(1-ppt_y)*-1.0000)"/>
                                          </p:val>
                                        </p:tav>
                                        <p:tav tm="80000">
                                          <p:val>
                                            <p:strVal val="ppt_x+-0.8000*(ppt_x*0.3090+(1-ppt_y)*-0.9511)"/>
                                          </p:val>
                                        </p:tav>
                                        <p:tav tm="85000">
                                          <p:val>
                                            <p:strVal val="ppt_x+-0.8500*(ppt_x*0.5878+(1-ppt_y)*-0.8090)"/>
                                          </p:val>
                                        </p:tav>
                                        <p:tav tm="90000">
                                          <p:val>
                                            <p:strVal val="ppt_x+-0.9000*(ppt_x*0.8090+(1-ppt_y)*-0.5878)"/>
                                          </p:val>
                                        </p:tav>
                                        <p:tav tm="95000">
                                          <p:val>
                                            <p:strVal val="ppt_x+-0.9500*(ppt_x*0.9511+(1-ppt_y)*-0.3090)"/>
                                          </p:val>
                                        </p:tav>
                                        <p:tav tm="100000">
                                          <p:val>
                                            <p:strVal val="ppt_x+-1.0000*(ppt_x*1.0000+(1-ppt_y)*0.0000)"/>
                                          </p:val>
                                        </p:tav>
                                      </p:tavLst>
                                    </p:anim>
                                    <p:anim calcmode="lin" valueType="num">
                                      <p:cBhvr>
                                        <p:cTn id="9" dur="1000"/>
                                        <p:tgtEl>
                                          <p:spTgt spid="6"/>
                                        </p:tgtEl>
                                        <p:attrNameLst>
                                          <p:attrName>ppt_y</p:attrName>
                                        </p:attrNameLst>
                                      </p:cBhvr>
                                      <p:tavLst>
                                        <p:tav tm="0">
                                          <p:val>
                                            <p:strVal val="ppt_y"/>
                                          </p:val>
                                        </p:tav>
                                        <p:tav tm="5000">
                                          <p:val>
                                            <p:strVal val="ppt_y+-0.0500*(ppt_x*0.3090-(1-ppt_y)*0.9511)"/>
                                          </p:val>
                                        </p:tav>
                                        <p:tav tm="10000">
                                          <p:val>
                                            <p:strVal val="ppt_y+-0.1000*(ppt_x*0.5878-(1-ppt_y)*0.8090)"/>
                                          </p:val>
                                        </p:tav>
                                        <p:tav tm="15000">
                                          <p:val>
                                            <p:strVal val="ppt_y+-0.1500*(ppt_x*0.8090-(1-ppt_y)*0.5878)"/>
                                          </p:val>
                                        </p:tav>
                                        <p:tav tm="20000">
                                          <p:val>
                                            <p:strVal val="ppt_y+-0.2000*(ppt_x*0.9511-(1-ppt_y)*0.3090)"/>
                                          </p:val>
                                        </p:tav>
                                        <p:tav tm="25000">
                                          <p:val>
                                            <p:strVal val="ppt_y+-0.2500*(ppt_x*1.0000-(1-ppt_y)*-0.0000)"/>
                                          </p:val>
                                        </p:tav>
                                        <p:tav tm="30000">
                                          <p:val>
                                            <p:strVal val="ppt_y+-0.3000*(ppt_x*0.9511-(1-ppt_y)*-0.3090)"/>
                                          </p:val>
                                        </p:tav>
                                        <p:tav tm="35000">
                                          <p:val>
                                            <p:strVal val="ppt_y+-0.3500*(ppt_x*0.8090-(1-ppt_y)*-0.5878)"/>
                                          </p:val>
                                        </p:tav>
                                        <p:tav tm="40000">
                                          <p:val>
                                            <p:strVal val="ppt_y+-0.4000*(ppt_x*0.5878-(1-ppt_y)*-0.8090)"/>
                                          </p:val>
                                        </p:tav>
                                        <p:tav tm="45000">
                                          <p:val>
                                            <p:strVal val="ppt_y+-0.4500*(ppt_x*0.3090-(1-ppt_y)*-0.9511)"/>
                                          </p:val>
                                        </p:tav>
                                        <p:tav tm="50000">
                                          <p:val>
                                            <p:strVal val="ppt_y+-0.5000*(ppt_x*-0.0000-(1-ppt_y)*-1.0000)"/>
                                          </p:val>
                                        </p:tav>
                                        <p:tav tm="55000">
                                          <p:val>
                                            <p:strVal val="ppt_y+-0.5500*(ppt_x*-0.3090-(1-ppt_y)*-0.9511)"/>
                                          </p:val>
                                        </p:tav>
                                        <p:tav tm="60000">
                                          <p:val>
                                            <p:strVal val="ppt_y+-0.6000*(ppt_x*-0.5878-(1-ppt_y)*-0.8090)"/>
                                          </p:val>
                                        </p:tav>
                                        <p:tav tm="65000">
                                          <p:val>
                                            <p:strVal val="ppt_y+-0.6500*(ppt_x*-0.8090-(1-ppt_y)*-0.5878)"/>
                                          </p:val>
                                        </p:tav>
                                        <p:tav tm="70000">
                                          <p:val>
                                            <p:strVal val="ppt_y+-0.7000*(ppt_x*-0.9511-(1-ppt_y)*-0.3090)"/>
                                          </p:val>
                                        </p:tav>
                                        <p:tav tm="75000">
                                          <p:val>
                                            <p:strVal val="ppt_y+-0.7500*(ppt_x*-1.0000-(1-ppt_y)*0.0000)"/>
                                          </p:val>
                                        </p:tav>
                                        <p:tav tm="80000">
                                          <p:val>
                                            <p:strVal val="ppt_y+-0.8000*(ppt_x*-0.9511-(1-ppt_y)*0.3090)"/>
                                          </p:val>
                                        </p:tav>
                                        <p:tav tm="85000">
                                          <p:val>
                                            <p:strVal val="ppt_y+-0.8500*(ppt_x*-0.8090-(1-ppt_y)*0.5878)"/>
                                          </p:val>
                                        </p:tav>
                                        <p:tav tm="90000">
                                          <p:val>
                                            <p:strVal val="ppt_y+-0.9000*(ppt_x*-0.5878-(1-ppt_y)*0.8090)"/>
                                          </p:val>
                                        </p:tav>
                                        <p:tav tm="95000">
                                          <p:val>
                                            <p:strVal val="ppt_y+-0.9500*(ppt_x*-0.3090-(1-ppt_y)*0.9511)"/>
                                          </p:val>
                                        </p:tav>
                                        <p:tav tm="100000">
                                          <p:val>
                                            <p:strVal val="ppt_y+-1.0000*(ppt_x*0.0000-(1-ppt_y)*1.0000)"/>
                                          </p:val>
                                        </p:tav>
                                      </p:tavLst>
                                    </p:anim>
                                    <p:set>
                                      <p:cBhvr>
                                        <p:cTn id="10" dur="1" fill="hold">
                                          <p:stCondLst>
                                            <p:cond delay="9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12"/>
                </p:tgtEl>
              </p:cMediaNode>
            </p:audio>
            <p:seq concurrent="1" nextAc="seek">
              <p:cTn id="12" restart="whenNotActive" fill="hold" evtFilter="cancelBubble" nodeType="interactiveSeq">
                <p:stCondLst>
                  <p:cond evt="onClick" delay="0">
                    <p:tgtEl>
                      <p:spTgt spid="16"/>
                    </p:tgtEl>
                  </p:cond>
                </p:stCondLst>
                <p:endSync evt="end" delay="0">
                  <p:rtn val="all"/>
                </p:endSync>
                <p:childTnLst>
                  <p:par>
                    <p:cTn id="13" fill="hold">
                      <p:stCondLst>
                        <p:cond delay="0"/>
                      </p:stCondLst>
                      <p:childTnLst>
                        <p:par>
                          <p:cTn id="14" fill="hold">
                            <p:stCondLst>
                              <p:cond delay="0"/>
                            </p:stCondLst>
                            <p:childTnLst>
                              <p:par>
                                <p:cTn id="15" presetID="1" presetClass="mediacall" presetSubtype="0" fill="hold" nodeType="clickEffect">
                                  <p:stCondLst>
                                    <p:cond delay="0"/>
                                  </p:stCondLst>
                                  <p:childTnLst>
                                    <p:cmd type="call" cmd="playFrom(0.0)">
                                      <p:cBhvr>
                                        <p:cTn id="16" dur="864" fill="hold"/>
                                        <p:tgtEl>
                                          <p:spTgt spid="12"/>
                                        </p:tgtEl>
                                      </p:cBhvr>
                                    </p:cmd>
                                  </p:childTnLst>
                                </p:cTn>
                              </p:par>
                            </p:childTnLst>
                          </p:cTn>
                        </p:par>
                      </p:childTnLst>
                    </p:cTn>
                  </p:par>
                </p:childTnLst>
              </p:cTn>
              <p:nextCondLst>
                <p:cond evt="onClick" delay="0">
                  <p:tgtEl>
                    <p:spTgt spid="16"/>
                  </p:tgtEl>
                </p:cond>
              </p:nextCondLst>
            </p:seq>
          </p:childTnLst>
        </p:cTn>
      </p:par>
    </p:tnLst>
    <p:bldLst>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522C9D2-4E49-739E-7D78-02B870AB4D3A}"/>
              </a:ext>
            </a:extLst>
          </p:cNvPr>
          <p:cNvSpPr txBox="1"/>
          <p:nvPr/>
        </p:nvSpPr>
        <p:spPr>
          <a:xfrm>
            <a:off x="550766" y="912600"/>
            <a:ext cx="8042467" cy="916702"/>
          </a:xfrm>
          <a:prstGeom prst="roundRect">
            <a:avLst>
              <a:gd name="adj" fmla="val 50000"/>
            </a:avLst>
          </a:prstGeom>
          <a:solidFill>
            <a:schemeClr val="bg1"/>
          </a:solidFill>
          <a:ln w="12700">
            <a:solidFill>
              <a:srgbClr val="0070C0"/>
            </a:solidFill>
          </a:ln>
        </p:spPr>
        <p:txBody>
          <a:bodyPr wrap="square" lIns="0" tIns="36000" rIns="0" bIns="0" anchor="ctr">
            <a:spAutoFit/>
          </a:bodyPr>
          <a:lstStyle/>
          <a:p>
            <a:pPr algn="ctr"/>
            <a:r>
              <a:rPr lang="en-US" sz="4000" b="1" dirty="0">
                <a:solidFill>
                  <a:srgbClr val="0070C0"/>
                </a:solidFill>
              </a:rPr>
              <a:t>How do you say this in English? </a:t>
            </a:r>
          </a:p>
        </p:txBody>
      </p:sp>
      <p:pic>
        <p:nvPicPr>
          <p:cNvPr id="5" name="Picture 4">
            <a:extLst>
              <a:ext uri="{FF2B5EF4-FFF2-40B4-BE49-F238E27FC236}">
                <a16:creationId xmlns:a16="http://schemas.microsoft.com/office/drawing/2014/main" id="{425C2EB2-4040-6E2D-0939-584C778BAA06}"/>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rot="366624">
            <a:off x="675119" y="2297217"/>
            <a:ext cx="4534834" cy="3597707"/>
          </a:xfrm>
          <a:prstGeom prst="rect">
            <a:avLst/>
          </a:prstGeom>
          <a:solidFill>
            <a:srgbClr val="FFFFFF">
              <a:shade val="85000"/>
            </a:srgbClr>
          </a:solidFill>
          <a:ln w="190500" cap="sq">
            <a:solidFill>
              <a:srgbClr val="FFFFFF"/>
            </a:solidFill>
            <a:miter lim="800000"/>
          </a:ln>
          <a:effectLst/>
          <a:scene3d>
            <a:camera prst="orthographicFront">
              <a:rot lat="0" lon="0" rev="360000"/>
            </a:camera>
            <a:lightRig rig="twoPt" dir="t">
              <a:rot lat="0" lon="0" rev="7200000"/>
            </a:lightRig>
          </a:scene3d>
          <a:sp3d contourW="12700">
            <a:bevelT w="0" h="19050"/>
            <a:contourClr>
              <a:srgbClr val="969696"/>
            </a:contourClr>
          </a:sp3d>
        </p:spPr>
      </p:pic>
      <p:grpSp>
        <p:nvGrpSpPr>
          <p:cNvPr id="10" name="Group 9">
            <a:extLst>
              <a:ext uri="{FF2B5EF4-FFF2-40B4-BE49-F238E27FC236}">
                <a16:creationId xmlns:a16="http://schemas.microsoft.com/office/drawing/2014/main" id="{53581BB0-267E-38A9-F9F3-31D6850DB40F}"/>
              </a:ext>
            </a:extLst>
          </p:cNvPr>
          <p:cNvGrpSpPr/>
          <p:nvPr/>
        </p:nvGrpSpPr>
        <p:grpSpPr>
          <a:xfrm>
            <a:off x="5594852" y="2584360"/>
            <a:ext cx="2998382" cy="2998382"/>
            <a:chOff x="5594852" y="2584360"/>
            <a:chExt cx="2998382" cy="2998382"/>
          </a:xfrm>
        </p:grpSpPr>
        <p:sp>
          <p:nvSpPr>
            <p:cNvPr id="7" name="Rounded Rectangle 6">
              <a:extLst>
                <a:ext uri="{FF2B5EF4-FFF2-40B4-BE49-F238E27FC236}">
                  <a16:creationId xmlns:a16="http://schemas.microsoft.com/office/drawing/2014/main" id="{9A6CCD7A-99AB-82B0-B6C7-47095C568F5C}"/>
                </a:ext>
              </a:extLst>
            </p:cNvPr>
            <p:cNvSpPr/>
            <p:nvPr/>
          </p:nvSpPr>
          <p:spPr>
            <a:xfrm>
              <a:off x="5594852" y="2584360"/>
              <a:ext cx="2998382" cy="2998382"/>
            </a:xfrm>
            <a:prstGeom prst="roundRect">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sz="7200" b="1" dirty="0">
                <a:solidFill>
                  <a:srgbClr val="00B0F0"/>
                </a:solidFill>
              </a:endParaRPr>
            </a:p>
          </p:txBody>
        </p:sp>
        <p:sp>
          <p:nvSpPr>
            <p:cNvPr id="8" name="TextBox 7">
              <a:extLst>
                <a:ext uri="{FF2B5EF4-FFF2-40B4-BE49-F238E27FC236}">
                  <a16:creationId xmlns:a16="http://schemas.microsoft.com/office/drawing/2014/main" id="{8CC5FA74-2490-F366-81B6-444FA54B4A09}"/>
                </a:ext>
              </a:extLst>
            </p:cNvPr>
            <p:cNvSpPr txBox="1"/>
            <p:nvPr/>
          </p:nvSpPr>
          <p:spPr>
            <a:xfrm>
              <a:off x="5594852" y="3370931"/>
              <a:ext cx="2998380" cy="769441"/>
            </a:xfrm>
            <a:prstGeom prst="rect">
              <a:avLst/>
            </a:prstGeom>
            <a:noFill/>
          </p:spPr>
          <p:txBody>
            <a:bodyPr wrap="square" rtlCol="0">
              <a:spAutoFit/>
            </a:bodyPr>
            <a:lstStyle/>
            <a:p>
              <a:pPr algn="ctr"/>
              <a:r>
                <a:rPr lang="en-GB" sz="4400" b="1" dirty="0">
                  <a:solidFill>
                    <a:srgbClr val="0070C0"/>
                  </a:solidFill>
                </a:rPr>
                <a:t>classroom</a:t>
              </a:r>
              <a:endParaRPr lang="en-RU" sz="4400" b="1" dirty="0">
                <a:solidFill>
                  <a:srgbClr val="0070C0"/>
                </a:solidFill>
              </a:endParaRPr>
            </a:p>
          </p:txBody>
        </p:sp>
      </p:grpSp>
      <p:pic>
        <p:nvPicPr>
          <p:cNvPr id="4" name="classroom_01">
            <a:hlinkClick r:id="" action="ppaction://media"/>
            <a:extLst>
              <a:ext uri="{FF2B5EF4-FFF2-40B4-BE49-F238E27FC236}">
                <a16:creationId xmlns:a16="http://schemas.microsoft.com/office/drawing/2014/main" id="{2EA31A0D-E3A0-EBA1-D5DA-712E816E5D1C}"/>
              </a:ext>
            </a:extLst>
          </p:cNvPr>
          <p:cNvPicPr>
            <a:picLocks noChangeAspect="1"/>
          </p:cNvPicPr>
          <p:nvPr>
            <a:audioFile r:link="rId2"/>
            <p:extLst>
              <p:ext uri="{DAA4B4D4-6D71-4841-9C94-3DE7FCFB9230}">
                <p14:media xmlns:p14="http://schemas.microsoft.com/office/powerpoint/2010/main" r:embed="rId1"/>
              </p:ext>
            </p:extLst>
          </p:nvPr>
        </p:nvPicPr>
        <p:blipFill>
          <a:blip r:embed="rId5">
            <a:duotone>
              <a:prstClr val="black"/>
              <a:schemeClr val="accent5">
                <a:tint val="45000"/>
                <a:satMod val="400000"/>
              </a:schemeClr>
            </a:duotone>
          </a:blip>
          <a:stretch>
            <a:fillRect/>
          </a:stretch>
        </p:blipFill>
        <p:spPr>
          <a:xfrm>
            <a:off x="6687642" y="4113289"/>
            <a:ext cx="812800" cy="812800"/>
          </a:xfrm>
          <a:prstGeom prst="rect">
            <a:avLst/>
          </a:prstGeom>
        </p:spPr>
      </p:pic>
      <p:sp>
        <p:nvSpPr>
          <p:cNvPr id="11" name="Rounded Rectangle 10">
            <a:extLst>
              <a:ext uri="{FF2B5EF4-FFF2-40B4-BE49-F238E27FC236}">
                <a16:creationId xmlns:a16="http://schemas.microsoft.com/office/drawing/2014/main" id="{1C4204D4-A99F-86D0-350C-4ABA2212BC71}"/>
              </a:ext>
            </a:extLst>
          </p:cNvPr>
          <p:cNvSpPr/>
          <p:nvPr/>
        </p:nvSpPr>
        <p:spPr>
          <a:xfrm>
            <a:off x="5594850" y="2584360"/>
            <a:ext cx="2998382" cy="2998382"/>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RU" sz="9600" b="1" dirty="0">
                <a:solidFill>
                  <a:srgbClr val="FFEBA5"/>
                </a:solidFill>
              </a:rPr>
              <a:t>?</a:t>
            </a:r>
          </a:p>
        </p:txBody>
      </p:sp>
    </p:spTree>
    <p:extLst>
      <p:ext uri="{BB962C8B-B14F-4D97-AF65-F5344CB8AC3E}">
        <p14:creationId xmlns:p14="http://schemas.microsoft.com/office/powerpoint/2010/main" val="1521208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xit" presetSubtype="0" fill="hold" grpId="0" nodeType="clickEffect">
                                  <p:stCondLst>
                                    <p:cond delay="0"/>
                                  </p:stCondLst>
                                  <p:childTnLst>
                                    <p:anim calcmode="lin" valueType="num">
                                      <p:cBhvr>
                                        <p:cTn id="6" dur="1000"/>
                                        <p:tgtEl>
                                          <p:spTgt spid="11"/>
                                        </p:tgtEl>
                                        <p:attrNameLst>
                                          <p:attrName>ppt_w</p:attrName>
                                        </p:attrNameLst>
                                      </p:cBhvr>
                                      <p:tavLst>
                                        <p:tav tm="0">
                                          <p:val>
                                            <p:strVal val="ppt_w"/>
                                          </p:val>
                                        </p:tav>
                                        <p:tav tm="100000">
                                          <p:val>
                                            <p:fltVal val="0"/>
                                          </p:val>
                                        </p:tav>
                                      </p:tavLst>
                                    </p:anim>
                                    <p:anim calcmode="lin" valueType="num">
                                      <p:cBhvr>
                                        <p:cTn id="7" dur="1000"/>
                                        <p:tgtEl>
                                          <p:spTgt spid="11"/>
                                        </p:tgtEl>
                                        <p:attrNameLst>
                                          <p:attrName>ppt_h</p:attrName>
                                        </p:attrNameLst>
                                      </p:cBhvr>
                                      <p:tavLst>
                                        <p:tav tm="0">
                                          <p:val>
                                            <p:strVal val="ppt_h"/>
                                          </p:val>
                                        </p:tav>
                                        <p:tav tm="100000">
                                          <p:val>
                                            <p:fltVal val="0"/>
                                          </p:val>
                                        </p:tav>
                                      </p:tavLst>
                                    </p:anim>
                                    <p:anim calcmode="lin" valueType="num">
                                      <p:cBhvr>
                                        <p:cTn id="8" dur="1000"/>
                                        <p:tgtEl>
                                          <p:spTgt spid="11"/>
                                        </p:tgtEl>
                                        <p:attrNameLst>
                                          <p:attrName>ppt_x</p:attrName>
                                        </p:attrNameLst>
                                      </p:cBhvr>
                                      <p:tavLst>
                                        <p:tav tm="0">
                                          <p:val>
                                            <p:strVal val="ppt_x"/>
                                          </p:val>
                                        </p:tav>
                                        <p:tav tm="5000">
                                          <p:val>
                                            <p:strVal val="ppt_x+-0.0500*(ppt_x*0.9511+(1-ppt_y)*0.3090)"/>
                                          </p:val>
                                        </p:tav>
                                        <p:tav tm="10000">
                                          <p:val>
                                            <p:strVal val="ppt_x+-0.1000*(ppt_x*0.8090+(1-ppt_y)*0.5878)"/>
                                          </p:val>
                                        </p:tav>
                                        <p:tav tm="15000">
                                          <p:val>
                                            <p:strVal val="ppt_x+-0.1500*(ppt_x*0.5878+(1-ppt_y)*0.8090)"/>
                                          </p:val>
                                        </p:tav>
                                        <p:tav tm="20000">
                                          <p:val>
                                            <p:strVal val="ppt_x+-0.2000*(ppt_x*0.3090+(1-ppt_y)*0.9511)"/>
                                          </p:val>
                                        </p:tav>
                                        <p:tav tm="25000">
                                          <p:val>
                                            <p:strVal val="ppt_x+-0.2500*(ppt_x*-0.0000+(1-ppt_y)*1.0000)"/>
                                          </p:val>
                                        </p:tav>
                                        <p:tav tm="30000">
                                          <p:val>
                                            <p:strVal val="ppt_x+-0.3000*(ppt_x*-0.3090+(1-ppt_y)*0.9511)"/>
                                          </p:val>
                                        </p:tav>
                                        <p:tav tm="35000">
                                          <p:val>
                                            <p:strVal val="ppt_x+-0.3500*(ppt_x*-0.5878+(1-ppt_y)*0.8090)"/>
                                          </p:val>
                                        </p:tav>
                                        <p:tav tm="40000">
                                          <p:val>
                                            <p:strVal val="ppt_x+-0.4000*(ppt_x*-0.8090+(1-ppt_y)*0.5878)"/>
                                          </p:val>
                                        </p:tav>
                                        <p:tav tm="45000">
                                          <p:val>
                                            <p:strVal val="ppt_x+-0.4500*(ppt_x*-0.9511+(1-ppt_y)*0.3090)"/>
                                          </p:val>
                                        </p:tav>
                                        <p:tav tm="50000">
                                          <p:val>
                                            <p:strVal val="ppt_x+-0.5000*(ppt_x*-1.0000+(1-ppt_y)*-0.0000)"/>
                                          </p:val>
                                        </p:tav>
                                        <p:tav tm="55000">
                                          <p:val>
                                            <p:strVal val="ppt_x+-0.5500*(ppt_x*-0.9511+(1-ppt_y)*-0.3090)"/>
                                          </p:val>
                                        </p:tav>
                                        <p:tav tm="60000">
                                          <p:val>
                                            <p:strVal val="ppt_x+-0.6000*(ppt_x*-0.8090+(1-ppt_y)*-0.5878)"/>
                                          </p:val>
                                        </p:tav>
                                        <p:tav tm="65000">
                                          <p:val>
                                            <p:strVal val="ppt_x+-0.6500*(ppt_x*-0.5878+(1-ppt_y)*-0.8090)"/>
                                          </p:val>
                                        </p:tav>
                                        <p:tav tm="70000">
                                          <p:val>
                                            <p:strVal val="ppt_x+-0.7000*(ppt_x*-0.3090+(1-ppt_y)*-0.9511)"/>
                                          </p:val>
                                        </p:tav>
                                        <p:tav tm="75000">
                                          <p:val>
                                            <p:strVal val="ppt_x+-0.7500*(ppt_x*0.0000+(1-ppt_y)*-1.0000)"/>
                                          </p:val>
                                        </p:tav>
                                        <p:tav tm="80000">
                                          <p:val>
                                            <p:strVal val="ppt_x+-0.8000*(ppt_x*0.3090+(1-ppt_y)*-0.9511)"/>
                                          </p:val>
                                        </p:tav>
                                        <p:tav tm="85000">
                                          <p:val>
                                            <p:strVal val="ppt_x+-0.8500*(ppt_x*0.5878+(1-ppt_y)*-0.8090)"/>
                                          </p:val>
                                        </p:tav>
                                        <p:tav tm="90000">
                                          <p:val>
                                            <p:strVal val="ppt_x+-0.9000*(ppt_x*0.8090+(1-ppt_y)*-0.5878)"/>
                                          </p:val>
                                        </p:tav>
                                        <p:tav tm="95000">
                                          <p:val>
                                            <p:strVal val="ppt_x+-0.9500*(ppt_x*0.9511+(1-ppt_y)*-0.3090)"/>
                                          </p:val>
                                        </p:tav>
                                        <p:tav tm="100000">
                                          <p:val>
                                            <p:strVal val="ppt_x+-1.0000*(ppt_x*1.0000+(1-ppt_y)*0.0000)"/>
                                          </p:val>
                                        </p:tav>
                                      </p:tavLst>
                                    </p:anim>
                                    <p:anim calcmode="lin" valueType="num">
                                      <p:cBhvr>
                                        <p:cTn id="9" dur="1000"/>
                                        <p:tgtEl>
                                          <p:spTgt spid="11"/>
                                        </p:tgtEl>
                                        <p:attrNameLst>
                                          <p:attrName>ppt_y</p:attrName>
                                        </p:attrNameLst>
                                      </p:cBhvr>
                                      <p:tavLst>
                                        <p:tav tm="0">
                                          <p:val>
                                            <p:strVal val="ppt_y"/>
                                          </p:val>
                                        </p:tav>
                                        <p:tav tm="5000">
                                          <p:val>
                                            <p:strVal val="ppt_y+-0.0500*(ppt_x*0.3090-(1-ppt_y)*0.9511)"/>
                                          </p:val>
                                        </p:tav>
                                        <p:tav tm="10000">
                                          <p:val>
                                            <p:strVal val="ppt_y+-0.1000*(ppt_x*0.5878-(1-ppt_y)*0.8090)"/>
                                          </p:val>
                                        </p:tav>
                                        <p:tav tm="15000">
                                          <p:val>
                                            <p:strVal val="ppt_y+-0.1500*(ppt_x*0.8090-(1-ppt_y)*0.5878)"/>
                                          </p:val>
                                        </p:tav>
                                        <p:tav tm="20000">
                                          <p:val>
                                            <p:strVal val="ppt_y+-0.2000*(ppt_x*0.9511-(1-ppt_y)*0.3090)"/>
                                          </p:val>
                                        </p:tav>
                                        <p:tav tm="25000">
                                          <p:val>
                                            <p:strVal val="ppt_y+-0.2500*(ppt_x*1.0000-(1-ppt_y)*-0.0000)"/>
                                          </p:val>
                                        </p:tav>
                                        <p:tav tm="30000">
                                          <p:val>
                                            <p:strVal val="ppt_y+-0.3000*(ppt_x*0.9511-(1-ppt_y)*-0.3090)"/>
                                          </p:val>
                                        </p:tav>
                                        <p:tav tm="35000">
                                          <p:val>
                                            <p:strVal val="ppt_y+-0.3500*(ppt_x*0.8090-(1-ppt_y)*-0.5878)"/>
                                          </p:val>
                                        </p:tav>
                                        <p:tav tm="40000">
                                          <p:val>
                                            <p:strVal val="ppt_y+-0.4000*(ppt_x*0.5878-(1-ppt_y)*-0.8090)"/>
                                          </p:val>
                                        </p:tav>
                                        <p:tav tm="45000">
                                          <p:val>
                                            <p:strVal val="ppt_y+-0.4500*(ppt_x*0.3090-(1-ppt_y)*-0.9511)"/>
                                          </p:val>
                                        </p:tav>
                                        <p:tav tm="50000">
                                          <p:val>
                                            <p:strVal val="ppt_y+-0.5000*(ppt_x*-0.0000-(1-ppt_y)*-1.0000)"/>
                                          </p:val>
                                        </p:tav>
                                        <p:tav tm="55000">
                                          <p:val>
                                            <p:strVal val="ppt_y+-0.5500*(ppt_x*-0.3090-(1-ppt_y)*-0.9511)"/>
                                          </p:val>
                                        </p:tav>
                                        <p:tav tm="60000">
                                          <p:val>
                                            <p:strVal val="ppt_y+-0.6000*(ppt_x*-0.5878-(1-ppt_y)*-0.8090)"/>
                                          </p:val>
                                        </p:tav>
                                        <p:tav tm="65000">
                                          <p:val>
                                            <p:strVal val="ppt_y+-0.6500*(ppt_x*-0.8090-(1-ppt_y)*-0.5878)"/>
                                          </p:val>
                                        </p:tav>
                                        <p:tav tm="70000">
                                          <p:val>
                                            <p:strVal val="ppt_y+-0.7000*(ppt_x*-0.9511-(1-ppt_y)*-0.3090)"/>
                                          </p:val>
                                        </p:tav>
                                        <p:tav tm="75000">
                                          <p:val>
                                            <p:strVal val="ppt_y+-0.7500*(ppt_x*-1.0000-(1-ppt_y)*0.0000)"/>
                                          </p:val>
                                        </p:tav>
                                        <p:tav tm="80000">
                                          <p:val>
                                            <p:strVal val="ppt_y+-0.8000*(ppt_x*-0.9511-(1-ppt_y)*0.3090)"/>
                                          </p:val>
                                        </p:tav>
                                        <p:tav tm="85000">
                                          <p:val>
                                            <p:strVal val="ppt_y+-0.8500*(ppt_x*-0.8090-(1-ppt_y)*0.5878)"/>
                                          </p:val>
                                        </p:tav>
                                        <p:tav tm="90000">
                                          <p:val>
                                            <p:strVal val="ppt_y+-0.9000*(ppt_x*-0.5878-(1-ppt_y)*0.8090)"/>
                                          </p:val>
                                        </p:tav>
                                        <p:tav tm="95000">
                                          <p:val>
                                            <p:strVal val="ppt_y+-0.9500*(ppt_x*-0.3090-(1-ppt_y)*0.9511)"/>
                                          </p:val>
                                        </p:tav>
                                        <p:tav tm="100000">
                                          <p:val>
                                            <p:strVal val="ppt_y+-1.0000*(ppt_x*0.0000-(1-ppt_y)*1.0000)"/>
                                          </p:val>
                                        </p:tav>
                                      </p:tavLst>
                                    </p:anim>
                                    <p:set>
                                      <p:cBhvr>
                                        <p:cTn id="10" dur="1" fill="hold">
                                          <p:stCondLst>
                                            <p:cond delay="9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4"/>
                </p:tgtEl>
              </p:cMediaNode>
            </p:audio>
            <p:seq concurrent="1" nextAc="seek">
              <p:cTn id="12" restart="whenNotActive" fill="hold" evtFilter="cancelBubble" nodeType="interactiveSeq">
                <p:stCondLst>
                  <p:cond evt="onClick" delay="0">
                    <p:tgtEl>
                      <p:spTgt spid="10"/>
                    </p:tgtEl>
                  </p:cond>
                </p:stCondLst>
                <p:endSync evt="end" delay="0">
                  <p:rtn val="all"/>
                </p:endSync>
                <p:childTnLst>
                  <p:par>
                    <p:cTn id="13" fill="hold">
                      <p:stCondLst>
                        <p:cond delay="0"/>
                      </p:stCondLst>
                      <p:childTnLst>
                        <p:par>
                          <p:cTn id="14" fill="hold">
                            <p:stCondLst>
                              <p:cond delay="0"/>
                            </p:stCondLst>
                            <p:childTnLst>
                              <p:par>
                                <p:cTn id="15" presetID="1" presetClass="mediacall" presetSubtype="0" fill="hold" nodeType="clickEffect">
                                  <p:stCondLst>
                                    <p:cond delay="0"/>
                                  </p:stCondLst>
                                  <p:childTnLst>
                                    <p:cmd type="call" cmd="playFrom(0.0)">
                                      <p:cBhvr>
                                        <p:cTn id="16" dur="1368" fill="hold"/>
                                        <p:tgtEl>
                                          <p:spTgt spid="4"/>
                                        </p:tgtEl>
                                      </p:cBhvr>
                                    </p:cmd>
                                  </p:childTnLst>
                                </p:cTn>
                              </p:par>
                            </p:childTnLst>
                          </p:cTn>
                        </p:par>
                      </p:childTnLst>
                    </p:cTn>
                  </p:par>
                </p:childTnLst>
              </p:cTn>
              <p:nextCondLst>
                <p:cond evt="onClick" delay="0">
                  <p:tgtEl>
                    <p:spTgt spid="10"/>
                  </p:tgtEl>
                </p:cond>
              </p:nextCondLst>
            </p:seq>
          </p:childTnLst>
        </p:cTn>
      </p:par>
    </p:tnLst>
    <p:bldLst>
      <p:bldP spid="1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522C9D2-4E49-739E-7D78-02B870AB4D3A}"/>
              </a:ext>
            </a:extLst>
          </p:cNvPr>
          <p:cNvSpPr txBox="1"/>
          <p:nvPr/>
        </p:nvSpPr>
        <p:spPr>
          <a:xfrm>
            <a:off x="550766" y="912600"/>
            <a:ext cx="8042467" cy="916702"/>
          </a:xfrm>
          <a:prstGeom prst="roundRect">
            <a:avLst>
              <a:gd name="adj" fmla="val 50000"/>
            </a:avLst>
          </a:prstGeom>
          <a:solidFill>
            <a:schemeClr val="bg1"/>
          </a:solidFill>
          <a:ln w="12700">
            <a:solidFill>
              <a:srgbClr val="0070C0"/>
            </a:solidFill>
          </a:ln>
        </p:spPr>
        <p:txBody>
          <a:bodyPr wrap="square" lIns="0" tIns="36000" rIns="0" bIns="0" anchor="ctr">
            <a:spAutoFit/>
          </a:bodyPr>
          <a:lstStyle/>
          <a:p>
            <a:pPr algn="ctr"/>
            <a:r>
              <a:rPr lang="en-US" sz="4000" b="1" dirty="0">
                <a:solidFill>
                  <a:srgbClr val="0070C0"/>
                </a:solidFill>
              </a:rPr>
              <a:t>How do you say this in English? </a:t>
            </a:r>
          </a:p>
        </p:txBody>
      </p:sp>
      <p:pic>
        <p:nvPicPr>
          <p:cNvPr id="5" name="Picture 4">
            <a:extLst>
              <a:ext uri="{FF2B5EF4-FFF2-40B4-BE49-F238E27FC236}">
                <a16:creationId xmlns:a16="http://schemas.microsoft.com/office/drawing/2014/main" id="{425C2EB2-4040-6E2D-0939-584C778BAA06}"/>
              </a:ext>
            </a:extLst>
          </p:cNvPr>
          <p:cNvPicPr>
            <a:picLocks noChangeAspect="1"/>
          </p:cNvPicPr>
          <p:nvPr/>
        </p:nvPicPr>
        <p:blipFill>
          <a:blip r:embed="rId4" cstate="screen">
            <a:extLst>
              <a:ext uri="{28A0092B-C50C-407E-A947-70E740481C1C}">
                <a14:useLocalDpi xmlns:a14="http://schemas.microsoft.com/office/drawing/2010/main"/>
              </a:ext>
            </a:extLst>
          </a:blip>
          <a:srcRect l="-10476" t="-8015" r="-10517" b="-4680"/>
          <a:stretch/>
        </p:blipFill>
        <p:spPr>
          <a:xfrm>
            <a:off x="675119" y="2297217"/>
            <a:ext cx="4534834" cy="3597707"/>
          </a:xfrm>
          <a:prstGeom prst="rect">
            <a:avLst/>
          </a:prstGeom>
          <a:solidFill>
            <a:srgbClr val="FFFFFF">
              <a:shade val="85000"/>
            </a:srgbClr>
          </a:solidFill>
          <a:ln w="190500" cap="sq">
            <a:solidFill>
              <a:srgbClr val="FFFFFF"/>
            </a:solidFill>
            <a:miter lim="800000"/>
          </a:ln>
          <a:effectLst/>
          <a:scene3d>
            <a:camera prst="orthographicFront">
              <a:rot lat="0" lon="0" rev="360000"/>
            </a:camera>
            <a:lightRig rig="twoPt" dir="t">
              <a:rot lat="0" lon="0" rev="7200000"/>
            </a:lightRig>
          </a:scene3d>
          <a:sp3d contourW="12700">
            <a:bevelT w="0" h="19050"/>
            <a:contourClr>
              <a:srgbClr val="969696"/>
            </a:contourClr>
          </a:sp3d>
        </p:spPr>
      </p:pic>
      <p:grpSp>
        <p:nvGrpSpPr>
          <p:cNvPr id="10" name="Group 9">
            <a:extLst>
              <a:ext uri="{FF2B5EF4-FFF2-40B4-BE49-F238E27FC236}">
                <a16:creationId xmlns:a16="http://schemas.microsoft.com/office/drawing/2014/main" id="{91B67152-9FCE-D108-631F-6120372944F6}"/>
              </a:ext>
            </a:extLst>
          </p:cNvPr>
          <p:cNvGrpSpPr/>
          <p:nvPr/>
        </p:nvGrpSpPr>
        <p:grpSpPr>
          <a:xfrm>
            <a:off x="5594852" y="2584360"/>
            <a:ext cx="2998382" cy="2998382"/>
            <a:chOff x="5594852" y="2584360"/>
            <a:chExt cx="2998382" cy="2998382"/>
          </a:xfrm>
        </p:grpSpPr>
        <p:sp>
          <p:nvSpPr>
            <p:cNvPr id="7" name="Rounded Rectangle 6">
              <a:extLst>
                <a:ext uri="{FF2B5EF4-FFF2-40B4-BE49-F238E27FC236}">
                  <a16:creationId xmlns:a16="http://schemas.microsoft.com/office/drawing/2014/main" id="{9A6CCD7A-99AB-82B0-B6C7-47095C568F5C}"/>
                </a:ext>
              </a:extLst>
            </p:cNvPr>
            <p:cNvSpPr/>
            <p:nvPr/>
          </p:nvSpPr>
          <p:spPr>
            <a:xfrm>
              <a:off x="5594852" y="2584360"/>
              <a:ext cx="2998382" cy="2998382"/>
            </a:xfrm>
            <a:prstGeom prst="roundRect">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sz="7200" b="1" dirty="0">
                <a:solidFill>
                  <a:srgbClr val="00B0F0"/>
                </a:solidFill>
              </a:endParaRPr>
            </a:p>
          </p:txBody>
        </p:sp>
        <p:sp>
          <p:nvSpPr>
            <p:cNvPr id="8" name="TextBox 7">
              <a:extLst>
                <a:ext uri="{FF2B5EF4-FFF2-40B4-BE49-F238E27FC236}">
                  <a16:creationId xmlns:a16="http://schemas.microsoft.com/office/drawing/2014/main" id="{8CC5FA74-2490-F366-81B6-444FA54B4A09}"/>
                </a:ext>
              </a:extLst>
            </p:cNvPr>
            <p:cNvSpPr txBox="1"/>
            <p:nvPr/>
          </p:nvSpPr>
          <p:spPr>
            <a:xfrm>
              <a:off x="5751706" y="3186726"/>
              <a:ext cx="2684673" cy="1200329"/>
            </a:xfrm>
            <a:prstGeom prst="rect">
              <a:avLst/>
            </a:prstGeom>
            <a:noFill/>
            <a:ln>
              <a:noFill/>
            </a:ln>
          </p:spPr>
          <p:txBody>
            <a:bodyPr wrap="square" rtlCol="0">
              <a:spAutoFit/>
            </a:bodyPr>
            <a:lstStyle/>
            <a:p>
              <a:pPr algn="ctr"/>
              <a:r>
                <a:rPr lang="en-GB" sz="7200" b="1" dirty="0">
                  <a:solidFill>
                    <a:srgbClr val="0070C0"/>
                  </a:solidFill>
                </a:rPr>
                <a:t>desk</a:t>
              </a:r>
              <a:endParaRPr lang="en-RU" sz="7200" b="1" dirty="0">
                <a:solidFill>
                  <a:srgbClr val="0070C0"/>
                </a:solidFill>
              </a:endParaRPr>
            </a:p>
          </p:txBody>
        </p:sp>
      </p:grpSp>
      <p:pic>
        <p:nvPicPr>
          <p:cNvPr id="4" name="desk_01">
            <a:hlinkClick r:id="" action="ppaction://media"/>
            <a:extLst>
              <a:ext uri="{FF2B5EF4-FFF2-40B4-BE49-F238E27FC236}">
                <a16:creationId xmlns:a16="http://schemas.microsoft.com/office/drawing/2014/main" id="{4BDE160E-9325-B657-1B7F-CD175810F0C5}"/>
              </a:ext>
            </a:extLst>
          </p:cNvPr>
          <p:cNvPicPr>
            <a:picLocks noChangeAspect="1"/>
          </p:cNvPicPr>
          <p:nvPr>
            <a:audioFile r:link="rId2"/>
            <p:extLst>
              <p:ext uri="{DAA4B4D4-6D71-4841-9C94-3DE7FCFB9230}">
                <p14:media xmlns:p14="http://schemas.microsoft.com/office/powerpoint/2010/main" r:embed="rId1"/>
              </p:ext>
            </p:extLst>
          </p:nvPr>
        </p:nvPicPr>
        <p:blipFill>
          <a:blip r:embed="rId5">
            <a:duotone>
              <a:prstClr val="black"/>
              <a:schemeClr val="accent5">
                <a:tint val="45000"/>
                <a:satMod val="400000"/>
              </a:schemeClr>
            </a:duotone>
          </a:blip>
          <a:stretch>
            <a:fillRect/>
          </a:stretch>
        </p:blipFill>
        <p:spPr>
          <a:xfrm>
            <a:off x="6687642" y="4176621"/>
            <a:ext cx="812800" cy="812800"/>
          </a:xfrm>
          <a:prstGeom prst="rect">
            <a:avLst/>
          </a:prstGeom>
        </p:spPr>
      </p:pic>
      <p:sp>
        <p:nvSpPr>
          <p:cNvPr id="11" name="Rounded Rectangle 10">
            <a:extLst>
              <a:ext uri="{FF2B5EF4-FFF2-40B4-BE49-F238E27FC236}">
                <a16:creationId xmlns:a16="http://schemas.microsoft.com/office/drawing/2014/main" id="{0A8BCAF4-68F3-5772-D362-A1F7FD018887}"/>
              </a:ext>
            </a:extLst>
          </p:cNvPr>
          <p:cNvSpPr/>
          <p:nvPr/>
        </p:nvSpPr>
        <p:spPr>
          <a:xfrm>
            <a:off x="5594850" y="2584360"/>
            <a:ext cx="2998382" cy="2998382"/>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RU" sz="9600" b="1" dirty="0">
                <a:solidFill>
                  <a:srgbClr val="FFEBA5"/>
                </a:solidFill>
              </a:rPr>
              <a:t>?</a:t>
            </a:r>
          </a:p>
        </p:txBody>
      </p:sp>
    </p:spTree>
    <p:extLst>
      <p:ext uri="{BB962C8B-B14F-4D97-AF65-F5344CB8AC3E}">
        <p14:creationId xmlns:p14="http://schemas.microsoft.com/office/powerpoint/2010/main" val="680094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xit" presetSubtype="0" fill="hold" grpId="0" nodeType="clickEffect">
                                  <p:stCondLst>
                                    <p:cond delay="0"/>
                                  </p:stCondLst>
                                  <p:childTnLst>
                                    <p:anim calcmode="lin" valueType="num">
                                      <p:cBhvr>
                                        <p:cTn id="6" dur="1000"/>
                                        <p:tgtEl>
                                          <p:spTgt spid="11"/>
                                        </p:tgtEl>
                                        <p:attrNameLst>
                                          <p:attrName>ppt_w</p:attrName>
                                        </p:attrNameLst>
                                      </p:cBhvr>
                                      <p:tavLst>
                                        <p:tav tm="0">
                                          <p:val>
                                            <p:strVal val="ppt_w"/>
                                          </p:val>
                                        </p:tav>
                                        <p:tav tm="100000">
                                          <p:val>
                                            <p:fltVal val="0"/>
                                          </p:val>
                                        </p:tav>
                                      </p:tavLst>
                                    </p:anim>
                                    <p:anim calcmode="lin" valueType="num">
                                      <p:cBhvr>
                                        <p:cTn id="7" dur="1000"/>
                                        <p:tgtEl>
                                          <p:spTgt spid="11"/>
                                        </p:tgtEl>
                                        <p:attrNameLst>
                                          <p:attrName>ppt_h</p:attrName>
                                        </p:attrNameLst>
                                      </p:cBhvr>
                                      <p:tavLst>
                                        <p:tav tm="0">
                                          <p:val>
                                            <p:strVal val="ppt_h"/>
                                          </p:val>
                                        </p:tav>
                                        <p:tav tm="100000">
                                          <p:val>
                                            <p:fltVal val="0"/>
                                          </p:val>
                                        </p:tav>
                                      </p:tavLst>
                                    </p:anim>
                                    <p:anim calcmode="lin" valueType="num">
                                      <p:cBhvr>
                                        <p:cTn id="8" dur="1000"/>
                                        <p:tgtEl>
                                          <p:spTgt spid="11"/>
                                        </p:tgtEl>
                                        <p:attrNameLst>
                                          <p:attrName>ppt_x</p:attrName>
                                        </p:attrNameLst>
                                      </p:cBhvr>
                                      <p:tavLst>
                                        <p:tav tm="0">
                                          <p:val>
                                            <p:strVal val="ppt_x"/>
                                          </p:val>
                                        </p:tav>
                                        <p:tav tm="5000">
                                          <p:val>
                                            <p:strVal val="ppt_x+-0.0500*(ppt_x*0.9511+(1-ppt_y)*0.3090)"/>
                                          </p:val>
                                        </p:tav>
                                        <p:tav tm="10000">
                                          <p:val>
                                            <p:strVal val="ppt_x+-0.1000*(ppt_x*0.8090+(1-ppt_y)*0.5878)"/>
                                          </p:val>
                                        </p:tav>
                                        <p:tav tm="15000">
                                          <p:val>
                                            <p:strVal val="ppt_x+-0.1500*(ppt_x*0.5878+(1-ppt_y)*0.8090)"/>
                                          </p:val>
                                        </p:tav>
                                        <p:tav tm="20000">
                                          <p:val>
                                            <p:strVal val="ppt_x+-0.2000*(ppt_x*0.3090+(1-ppt_y)*0.9511)"/>
                                          </p:val>
                                        </p:tav>
                                        <p:tav tm="25000">
                                          <p:val>
                                            <p:strVal val="ppt_x+-0.2500*(ppt_x*-0.0000+(1-ppt_y)*1.0000)"/>
                                          </p:val>
                                        </p:tav>
                                        <p:tav tm="30000">
                                          <p:val>
                                            <p:strVal val="ppt_x+-0.3000*(ppt_x*-0.3090+(1-ppt_y)*0.9511)"/>
                                          </p:val>
                                        </p:tav>
                                        <p:tav tm="35000">
                                          <p:val>
                                            <p:strVal val="ppt_x+-0.3500*(ppt_x*-0.5878+(1-ppt_y)*0.8090)"/>
                                          </p:val>
                                        </p:tav>
                                        <p:tav tm="40000">
                                          <p:val>
                                            <p:strVal val="ppt_x+-0.4000*(ppt_x*-0.8090+(1-ppt_y)*0.5878)"/>
                                          </p:val>
                                        </p:tav>
                                        <p:tav tm="45000">
                                          <p:val>
                                            <p:strVal val="ppt_x+-0.4500*(ppt_x*-0.9511+(1-ppt_y)*0.3090)"/>
                                          </p:val>
                                        </p:tav>
                                        <p:tav tm="50000">
                                          <p:val>
                                            <p:strVal val="ppt_x+-0.5000*(ppt_x*-1.0000+(1-ppt_y)*-0.0000)"/>
                                          </p:val>
                                        </p:tav>
                                        <p:tav tm="55000">
                                          <p:val>
                                            <p:strVal val="ppt_x+-0.5500*(ppt_x*-0.9511+(1-ppt_y)*-0.3090)"/>
                                          </p:val>
                                        </p:tav>
                                        <p:tav tm="60000">
                                          <p:val>
                                            <p:strVal val="ppt_x+-0.6000*(ppt_x*-0.8090+(1-ppt_y)*-0.5878)"/>
                                          </p:val>
                                        </p:tav>
                                        <p:tav tm="65000">
                                          <p:val>
                                            <p:strVal val="ppt_x+-0.6500*(ppt_x*-0.5878+(1-ppt_y)*-0.8090)"/>
                                          </p:val>
                                        </p:tav>
                                        <p:tav tm="70000">
                                          <p:val>
                                            <p:strVal val="ppt_x+-0.7000*(ppt_x*-0.3090+(1-ppt_y)*-0.9511)"/>
                                          </p:val>
                                        </p:tav>
                                        <p:tav tm="75000">
                                          <p:val>
                                            <p:strVal val="ppt_x+-0.7500*(ppt_x*0.0000+(1-ppt_y)*-1.0000)"/>
                                          </p:val>
                                        </p:tav>
                                        <p:tav tm="80000">
                                          <p:val>
                                            <p:strVal val="ppt_x+-0.8000*(ppt_x*0.3090+(1-ppt_y)*-0.9511)"/>
                                          </p:val>
                                        </p:tav>
                                        <p:tav tm="85000">
                                          <p:val>
                                            <p:strVal val="ppt_x+-0.8500*(ppt_x*0.5878+(1-ppt_y)*-0.8090)"/>
                                          </p:val>
                                        </p:tav>
                                        <p:tav tm="90000">
                                          <p:val>
                                            <p:strVal val="ppt_x+-0.9000*(ppt_x*0.8090+(1-ppt_y)*-0.5878)"/>
                                          </p:val>
                                        </p:tav>
                                        <p:tav tm="95000">
                                          <p:val>
                                            <p:strVal val="ppt_x+-0.9500*(ppt_x*0.9511+(1-ppt_y)*-0.3090)"/>
                                          </p:val>
                                        </p:tav>
                                        <p:tav tm="100000">
                                          <p:val>
                                            <p:strVal val="ppt_x+-1.0000*(ppt_x*1.0000+(1-ppt_y)*0.0000)"/>
                                          </p:val>
                                        </p:tav>
                                      </p:tavLst>
                                    </p:anim>
                                    <p:anim calcmode="lin" valueType="num">
                                      <p:cBhvr>
                                        <p:cTn id="9" dur="1000"/>
                                        <p:tgtEl>
                                          <p:spTgt spid="11"/>
                                        </p:tgtEl>
                                        <p:attrNameLst>
                                          <p:attrName>ppt_y</p:attrName>
                                        </p:attrNameLst>
                                      </p:cBhvr>
                                      <p:tavLst>
                                        <p:tav tm="0">
                                          <p:val>
                                            <p:strVal val="ppt_y"/>
                                          </p:val>
                                        </p:tav>
                                        <p:tav tm="5000">
                                          <p:val>
                                            <p:strVal val="ppt_y+-0.0500*(ppt_x*0.3090-(1-ppt_y)*0.9511)"/>
                                          </p:val>
                                        </p:tav>
                                        <p:tav tm="10000">
                                          <p:val>
                                            <p:strVal val="ppt_y+-0.1000*(ppt_x*0.5878-(1-ppt_y)*0.8090)"/>
                                          </p:val>
                                        </p:tav>
                                        <p:tav tm="15000">
                                          <p:val>
                                            <p:strVal val="ppt_y+-0.1500*(ppt_x*0.8090-(1-ppt_y)*0.5878)"/>
                                          </p:val>
                                        </p:tav>
                                        <p:tav tm="20000">
                                          <p:val>
                                            <p:strVal val="ppt_y+-0.2000*(ppt_x*0.9511-(1-ppt_y)*0.3090)"/>
                                          </p:val>
                                        </p:tav>
                                        <p:tav tm="25000">
                                          <p:val>
                                            <p:strVal val="ppt_y+-0.2500*(ppt_x*1.0000-(1-ppt_y)*-0.0000)"/>
                                          </p:val>
                                        </p:tav>
                                        <p:tav tm="30000">
                                          <p:val>
                                            <p:strVal val="ppt_y+-0.3000*(ppt_x*0.9511-(1-ppt_y)*-0.3090)"/>
                                          </p:val>
                                        </p:tav>
                                        <p:tav tm="35000">
                                          <p:val>
                                            <p:strVal val="ppt_y+-0.3500*(ppt_x*0.8090-(1-ppt_y)*-0.5878)"/>
                                          </p:val>
                                        </p:tav>
                                        <p:tav tm="40000">
                                          <p:val>
                                            <p:strVal val="ppt_y+-0.4000*(ppt_x*0.5878-(1-ppt_y)*-0.8090)"/>
                                          </p:val>
                                        </p:tav>
                                        <p:tav tm="45000">
                                          <p:val>
                                            <p:strVal val="ppt_y+-0.4500*(ppt_x*0.3090-(1-ppt_y)*-0.9511)"/>
                                          </p:val>
                                        </p:tav>
                                        <p:tav tm="50000">
                                          <p:val>
                                            <p:strVal val="ppt_y+-0.5000*(ppt_x*-0.0000-(1-ppt_y)*-1.0000)"/>
                                          </p:val>
                                        </p:tav>
                                        <p:tav tm="55000">
                                          <p:val>
                                            <p:strVal val="ppt_y+-0.5500*(ppt_x*-0.3090-(1-ppt_y)*-0.9511)"/>
                                          </p:val>
                                        </p:tav>
                                        <p:tav tm="60000">
                                          <p:val>
                                            <p:strVal val="ppt_y+-0.6000*(ppt_x*-0.5878-(1-ppt_y)*-0.8090)"/>
                                          </p:val>
                                        </p:tav>
                                        <p:tav tm="65000">
                                          <p:val>
                                            <p:strVal val="ppt_y+-0.6500*(ppt_x*-0.8090-(1-ppt_y)*-0.5878)"/>
                                          </p:val>
                                        </p:tav>
                                        <p:tav tm="70000">
                                          <p:val>
                                            <p:strVal val="ppt_y+-0.7000*(ppt_x*-0.9511-(1-ppt_y)*-0.3090)"/>
                                          </p:val>
                                        </p:tav>
                                        <p:tav tm="75000">
                                          <p:val>
                                            <p:strVal val="ppt_y+-0.7500*(ppt_x*-1.0000-(1-ppt_y)*0.0000)"/>
                                          </p:val>
                                        </p:tav>
                                        <p:tav tm="80000">
                                          <p:val>
                                            <p:strVal val="ppt_y+-0.8000*(ppt_x*-0.9511-(1-ppt_y)*0.3090)"/>
                                          </p:val>
                                        </p:tav>
                                        <p:tav tm="85000">
                                          <p:val>
                                            <p:strVal val="ppt_y+-0.8500*(ppt_x*-0.8090-(1-ppt_y)*0.5878)"/>
                                          </p:val>
                                        </p:tav>
                                        <p:tav tm="90000">
                                          <p:val>
                                            <p:strVal val="ppt_y+-0.9000*(ppt_x*-0.5878-(1-ppt_y)*0.8090)"/>
                                          </p:val>
                                        </p:tav>
                                        <p:tav tm="95000">
                                          <p:val>
                                            <p:strVal val="ppt_y+-0.9500*(ppt_x*-0.3090-(1-ppt_y)*0.9511)"/>
                                          </p:val>
                                        </p:tav>
                                        <p:tav tm="100000">
                                          <p:val>
                                            <p:strVal val="ppt_y+-1.0000*(ppt_x*0.0000-(1-ppt_y)*1.0000)"/>
                                          </p:val>
                                        </p:tav>
                                      </p:tavLst>
                                    </p:anim>
                                    <p:set>
                                      <p:cBhvr>
                                        <p:cTn id="10" dur="1" fill="hold">
                                          <p:stCondLst>
                                            <p:cond delay="9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4"/>
                </p:tgtEl>
              </p:cMediaNode>
            </p:audio>
            <p:seq concurrent="1" nextAc="seek">
              <p:cTn id="12" restart="whenNotActive" fill="hold" evtFilter="cancelBubble" nodeType="interactiveSeq">
                <p:stCondLst>
                  <p:cond evt="onClick" delay="0">
                    <p:tgtEl>
                      <p:spTgt spid="10"/>
                    </p:tgtEl>
                  </p:cond>
                </p:stCondLst>
                <p:endSync evt="end" delay="0">
                  <p:rtn val="all"/>
                </p:endSync>
                <p:childTnLst>
                  <p:par>
                    <p:cTn id="13" fill="hold">
                      <p:stCondLst>
                        <p:cond delay="0"/>
                      </p:stCondLst>
                      <p:childTnLst>
                        <p:par>
                          <p:cTn id="14" fill="hold">
                            <p:stCondLst>
                              <p:cond delay="0"/>
                            </p:stCondLst>
                            <p:childTnLst>
                              <p:par>
                                <p:cTn id="15" presetID="1" presetClass="mediacall" presetSubtype="0" fill="hold" nodeType="clickEffect">
                                  <p:stCondLst>
                                    <p:cond delay="0"/>
                                  </p:stCondLst>
                                  <p:childTnLst>
                                    <p:cmd type="call" cmd="playFrom(0.0)">
                                      <p:cBhvr>
                                        <p:cTn id="16" dur="1128" fill="hold"/>
                                        <p:tgtEl>
                                          <p:spTgt spid="4"/>
                                        </p:tgtEl>
                                      </p:cBhvr>
                                    </p:cmd>
                                  </p:childTnLst>
                                </p:cTn>
                              </p:par>
                            </p:childTnLst>
                          </p:cTn>
                        </p:par>
                      </p:childTnLst>
                    </p:cTn>
                  </p:par>
                </p:childTnLst>
              </p:cTn>
              <p:nextCondLst>
                <p:cond evt="onClick" delay="0">
                  <p:tgtEl>
                    <p:spTgt spid="10"/>
                  </p:tgtEl>
                </p:cond>
              </p:nextCondLst>
            </p:seq>
          </p:childTnLst>
        </p:cTn>
      </p:par>
    </p:tnLst>
    <p:bldLst>
      <p:bldP spid="1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522C9D2-4E49-739E-7D78-02B870AB4D3A}"/>
              </a:ext>
            </a:extLst>
          </p:cNvPr>
          <p:cNvSpPr txBox="1"/>
          <p:nvPr/>
        </p:nvSpPr>
        <p:spPr>
          <a:xfrm>
            <a:off x="550766" y="912600"/>
            <a:ext cx="8042467" cy="916702"/>
          </a:xfrm>
          <a:prstGeom prst="roundRect">
            <a:avLst>
              <a:gd name="adj" fmla="val 50000"/>
            </a:avLst>
          </a:prstGeom>
          <a:solidFill>
            <a:schemeClr val="bg1"/>
          </a:solidFill>
          <a:ln w="12700">
            <a:solidFill>
              <a:srgbClr val="0070C0"/>
            </a:solidFill>
          </a:ln>
        </p:spPr>
        <p:txBody>
          <a:bodyPr wrap="square" lIns="0" tIns="36000" rIns="0" bIns="0" anchor="ctr">
            <a:spAutoFit/>
          </a:bodyPr>
          <a:lstStyle/>
          <a:p>
            <a:pPr algn="ctr"/>
            <a:r>
              <a:rPr lang="en-US" sz="4000" b="1" dirty="0">
                <a:solidFill>
                  <a:srgbClr val="0070C0"/>
                </a:solidFill>
              </a:rPr>
              <a:t>How do you say this in English? </a:t>
            </a:r>
          </a:p>
        </p:txBody>
      </p:sp>
      <p:pic>
        <p:nvPicPr>
          <p:cNvPr id="5" name="Picture 4">
            <a:extLst>
              <a:ext uri="{FF2B5EF4-FFF2-40B4-BE49-F238E27FC236}">
                <a16:creationId xmlns:a16="http://schemas.microsoft.com/office/drawing/2014/main" id="{425C2EB2-4040-6E2D-0939-584C778BAA06}"/>
              </a:ext>
            </a:extLst>
          </p:cNvPr>
          <p:cNvPicPr>
            <a:picLocks noChangeAspect="1"/>
          </p:cNvPicPr>
          <p:nvPr/>
        </p:nvPicPr>
        <p:blipFill>
          <a:blip r:embed="rId4" cstate="screen">
            <a:extLst>
              <a:ext uri="{28A0092B-C50C-407E-A947-70E740481C1C}">
                <a14:useLocalDpi xmlns:a14="http://schemas.microsoft.com/office/drawing/2010/main"/>
              </a:ext>
            </a:extLst>
          </a:blip>
          <a:srcRect l="-31673" t="-12311" r="-36064" b="-7041"/>
          <a:stretch/>
        </p:blipFill>
        <p:spPr>
          <a:xfrm rot="366624">
            <a:off x="675119" y="2297217"/>
            <a:ext cx="4534834" cy="3597707"/>
          </a:xfrm>
          <a:prstGeom prst="rect">
            <a:avLst/>
          </a:prstGeom>
          <a:solidFill>
            <a:srgbClr val="FFFFFF">
              <a:shade val="85000"/>
            </a:srgbClr>
          </a:solidFill>
          <a:ln w="190500" cap="sq">
            <a:solidFill>
              <a:srgbClr val="FFFFFF"/>
            </a:solidFill>
            <a:miter lim="800000"/>
          </a:ln>
          <a:effectLst/>
          <a:scene3d>
            <a:camera prst="orthographicFront">
              <a:rot lat="0" lon="0" rev="360000"/>
            </a:camera>
            <a:lightRig rig="twoPt" dir="t">
              <a:rot lat="0" lon="0" rev="7200000"/>
            </a:lightRig>
          </a:scene3d>
          <a:sp3d contourW="12700">
            <a:bevelT w="0" h="19050"/>
            <a:contourClr>
              <a:srgbClr val="969696"/>
            </a:contourClr>
          </a:sp3d>
        </p:spPr>
      </p:pic>
      <p:grpSp>
        <p:nvGrpSpPr>
          <p:cNvPr id="10" name="Group 9">
            <a:extLst>
              <a:ext uri="{FF2B5EF4-FFF2-40B4-BE49-F238E27FC236}">
                <a16:creationId xmlns:a16="http://schemas.microsoft.com/office/drawing/2014/main" id="{F597E33F-7E54-1C67-B7CF-F28009E65CF1}"/>
              </a:ext>
            </a:extLst>
          </p:cNvPr>
          <p:cNvGrpSpPr/>
          <p:nvPr/>
        </p:nvGrpSpPr>
        <p:grpSpPr>
          <a:xfrm>
            <a:off x="5594852" y="2584360"/>
            <a:ext cx="2998382" cy="2998382"/>
            <a:chOff x="5594852" y="2584360"/>
            <a:chExt cx="2998382" cy="2998382"/>
          </a:xfrm>
        </p:grpSpPr>
        <p:sp>
          <p:nvSpPr>
            <p:cNvPr id="7" name="Rounded Rectangle 6">
              <a:extLst>
                <a:ext uri="{FF2B5EF4-FFF2-40B4-BE49-F238E27FC236}">
                  <a16:creationId xmlns:a16="http://schemas.microsoft.com/office/drawing/2014/main" id="{9A6CCD7A-99AB-82B0-B6C7-47095C568F5C}"/>
                </a:ext>
              </a:extLst>
            </p:cNvPr>
            <p:cNvSpPr/>
            <p:nvPr/>
          </p:nvSpPr>
          <p:spPr>
            <a:xfrm>
              <a:off x="5594852" y="2584360"/>
              <a:ext cx="2998382" cy="2998382"/>
            </a:xfrm>
            <a:prstGeom prst="roundRect">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sz="7200" b="1" dirty="0">
                <a:solidFill>
                  <a:srgbClr val="00B0F0"/>
                </a:solidFill>
              </a:endParaRPr>
            </a:p>
          </p:txBody>
        </p:sp>
        <p:sp>
          <p:nvSpPr>
            <p:cNvPr id="8" name="TextBox 7">
              <a:extLst>
                <a:ext uri="{FF2B5EF4-FFF2-40B4-BE49-F238E27FC236}">
                  <a16:creationId xmlns:a16="http://schemas.microsoft.com/office/drawing/2014/main" id="{8CC5FA74-2490-F366-81B6-444FA54B4A09}"/>
                </a:ext>
              </a:extLst>
            </p:cNvPr>
            <p:cNvSpPr txBox="1"/>
            <p:nvPr/>
          </p:nvSpPr>
          <p:spPr>
            <a:xfrm>
              <a:off x="5594852" y="3276685"/>
              <a:ext cx="2998380" cy="830997"/>
            </a:xfrm>
            <a:prstGeom prst="rect">
              <a:avLst/>
            </a:prstGeom>
            <a:noFill/>
          </p:spPr>
          <p:txBody>
            <a:bodyPr wrap="square" rtlCol="0">
              <a:spAutoFit/>
            </a:bodyPr>
            <a:lstStyle/>
            <a:p>
              <a:pPr algn="ctr"/>
              <a:r>
                <a:rPr lang="en-GB" sz="4800" b="1" dirty="0">
                  <a:solidFill>
                    <a:srgbClr val="0070C0"/>
                  </a:solidFill>
                </a:rPr>
                <a:t>computer</a:t>
              </a:r>
              <a:endParaRPr lang="en-RU" sz="4800" b="1" dirty="0">
                <a:solidFill>
                  <a:srgbClr val="0070C0"/>
                </a:solidFill>
              </a:endParaRPr>
            </a:p>
          </p:txBody>
        </p:sp>
      </p:grpSp>
      <p:pic>
        <p:nvPicPr>
          <p:cNvPr id="4" name="computer_01">
            <a:hlinkClick r:id="" action="ppaction://media"/>
            <a:extLst>
              <a:ext uri="{FF2B5EF4-FFF2-40B4-BE49-F238E27FC236}">
                <a16:creationId xmlns:a16="http://schemas.microsoft.com/office/drawing/2014/main" id="{4D5CE94D-B8ED-6D65-8743-82EA42D988E8}"/>
              </a:ext>
            </a:extLst>
          </p:cNvPr>
          <p:cNvPicPr>
            <a:picLocks noChangeAspect="1"/>
          </p:cNvPicPr>
          <p:nvPr>
            <a:audioFile r:link="rId2"/>
            <p:extLst>
              <p:ext uri="{DAA4B4D4-6D71-4841-9C94-3DE7FCFB9230}">
                <p14:media xmlns:p14="http://schemas.microsoft.com/office/powerpoint/2010/main" r:embed="rId1"/>
              </p:ext>
            </p:extLst>
          </p:nvPr>
        </p:nvPicPr>
        <p:blipFill>
          <a:blip r:embed="rId5">
            <a:duotone>
              <a:prstClr val="black"/>
              <a:schemeClr val="accent5">
                <a:tint val="45000"/>
                <a:satMod val="400000"/>
              </a:schemeClr>
            </a:duotone>
          </a:blip>
          <a:stretch>
            <a:fillRect/>
          </a:stretch>
        </p:blipFill>
        <p:spPr>
          <a:xfrm>
            <a:off x="6687642" y="4107682"/>
            <a:ext cx="812800" cy="812800"/>
          </a:xfrm>
          <a:prstGeom prst="rect">
            <a:avLst/>
          </a:prstGeom>
        </p:spPr>
      </p:pic>
      <p:sp>
        <p:nvSpPr>
          <p:cNvPr id="11" name="Rounded Rectangle 10">
            <a:extLst>
              <a:ext uri="{FF2B5EF4-FFF2-40B4-BE49-F238E27FC236}">
                <a16:creationId xmlns:a16="http://schemas.microsoft.com/office/drawing/2014/main" id="{97C01E90-805A-C288-5D9A-7918F00CE36B}"/>
              </a:ext>
            </a:extLst>
          </p:cNvPr>
          <p:cNvSpPr/>
          <p:nvPr/>
        </p:nvSpPr>
        <p:spPr>
          <a:xfrm>
            <a:off x="5594850" y="2584360"/>
            <a:ext cx="2998382" cy="2998382"/>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RU" sz="9600" b="1" dirty="0">
                <a:solidFill>
                  <a:srgbClr val="FFEBA5"/>
                </a:solidFill>
              </a:rPr>
              <a:t>?</a:t>
            </a:r>
          </a:p>
        </p:txBody>
      </p:sp>
    </p:spTree>
    <p:extLst>
      <p:ext uri="{BB962C8B-B14F-4D97-AF65-F5344CB8AC3E}">
        <p14:creationId xmlns:p14="http://schemas.microsoft.com/office/powerpoint/2010/main" val="1658287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xit" presetSubtype="0" fill="hold" grpId="0" nodeType="clickEffect">
                                  <p:stCondLst>
                                    <p:cond delay="0"/>
                                  </p:stCondLst>
                                  <p:childTnLst>
                                    <p:anim calcmode="lin" valueType="num">
                                      <p:cBhvr>
                                        <p:cTn id="6" dur="1000"/>
                                        <p:tgtEl>
                                          <p:spTgt spid="11"/>
                                        </p:tgtEl>
                                        <p:attrNameLst>
                                          <p:attrName>ppt_w</p:attrName>
                                        </p:attrNameLst>
                                      </p:cBhvr>
                                      <p:tavLst>
                                        <p:tav tm="0">
                                          <p:val>
                                            <p:strVal val="ppt_w"/>
                                          </p:val>
                                        </p:tav>
                                        <p:tav tm="100000">
                                          <p:val>
                                            <p:fltVal val="0"/>
                                          </p:val>
                                        </p:tav>
                                      </p:tavLst>
                                    </p:anim>
                                    <p:anim calcmode="lin" valueType="num">
                                      <p:cBhvr>
                                        <p:cTn id="7" dur="1000"/>
                                        <p:tgtEl>
                                          <p:spTgt spid="11"/>
                                        </p:tgtEl>
                                        <p:attrNameLst>
                                          <p:attrName>ppt_h</p:attrName>
                                        </p:attrNameLst>
                                      </p:cBhvr>
                                      <p:tavLst>
                                        <p:tav tm="0">
                                          <p:val>
                                            <p:strVal val="ppt_h"/>
                                          </p:val>
                                        </p:tav>
                                        <p:tav tm="100000">
                                          <p:val>
                                            <p:fltVal val="0"/>
                                          </p:val>
                                        </p:tav>
                                      </p:tavLst>
                                    </p:anim>
                                    <p:anim calcmode="lin" valueType="num">
                                      <p:cBhvr>
                                        <p:cTn id="8" dur="1000"/>
                                        <p:tgtEl>
                                          <p:spTgt spid="11"/>
                                        </p:tgtEl>
                                        <p:attrNameLst>
                                          <p:attrName>ppt_x</p:attrName>
                                        </p:attrNameLst>
                                      </p:cBhvr>
                                      <p:tavLst>
                                        <p:tav tm="0">
                                          <p:val>
                                            <p:strVal val="ppt_x"/>
                                          </p:val>
                                        </p:tav>
                                        <p:tav tm="5000">
                                          <p:val>
                                            <p:strVal val="ppt_x+-0.0500*(ppt_x*0.9511+(1-ppt_y)*0.3090)"/>
                                          </p:val>
                                        </p:tav>
                                        <p:tav tm="10000">
                                          <p:val>
                                            <p:strVal val="ppt_x+-0.1000*(ppt_x*0.8090+(1-ppt_y)*0.5878)"/>
                                          </p:val>
                                        </p:tav>
                                        <p:tav tm="15000">
                                          <p:val>
                                            <p:strVal val="ppt_x+-0.1500*(ppt_x*0.5878+(1-ppt_y)*0.8090)"/>
                                          </p:val>
                                        </p:tav>
                                        <p:tav tm="20000">
                                          <p:val>
                                            <p:strVal val="ppt_x+-0.2000*(ppt_x*0.3090+(1-ppt_y)*0.9511)"/>
                                          </p:val>
                                        </p:tav>
                                        <p:tav tm="25000">
                                          <p:val>
                                            <p:strVal val="ppt_x+-0.2500*(ppt_x*-0.0000+(1-ppt_y)*1.0000)"/>
                                          </p:val>
                                        </p:tav>
                                        <p:tav tm="30000">
                                          <p:val>
                                            <p:strVal val="ppt_x+-0.3000*(ppt_x*-0.3090+(1-ppt_y)*0.9511)"/>
                                          </p:val>
                                        </p:tav>
                                        <p:tav tm="35000">
                                          <p:val>
                                            <p:strVal val="ppt_x+-0.3500*(ppt_x*-0.5878+(1-ppt_y)*0.8090)"/>
                                          </p:val>
                                        </p:tav>
                                        <p:tav tm="40000">
                                          <p:val>
                                            <p:strVal val="ppt_x+-0.4000*(ppt_x*-0.8090+(1-ppt_y)*0.5878)"/>
                                          </p:val>
                                        </p:tav>
                                        <p:tav tm="45000">
                                          <p:val>
                                            <p:strVal val="ppt_x+-0.4500*(ppt_x*-0.9511+(1-ppt_y)*0.3090)"/>
                                          </p:val>
                                        </p:tav>
                                        <p:tav tm="50000">
                                          <p:val>
                                            <p:strVal val="ppt_x+-0.5000*(ppt_x*-1.0000+(1-ppt_y)*-0.0000)"/>
                                          </p:val>
                                        </p:tav>
                                        <p:tav tm="55000">
                                          <p:val>
                                            <p:strVal val="ppt_x+-0.5500*(ppt_x*-0.9511+(1-ppt_y)*-0.3090)"/>
                                          </p:val>
                                        </p:tav>
                                        <p:tav tm="60000">
                                          <p:val>
                                            <p:strVal val="ppt_x+-0.6000*(ppt_x*-0.8090+(1-ppt_y)*-0.5878)"/>
                                          </p:val>
                                        </p:tav>
                                        <p:tav tm="65000">
                                          <p:val>
                                            <p:strVal val="ppt_x+-0.6500*(ppt_x*-0.5878+(1-ppt_y)*-0.8090)"/>
                                          </p:val>
                                        </p:tav>
                                        <p:tav tm="70000">
                                          <p:val>
                                            <p:strVal val="ppt_x+-0.7000*(ppt_x*-0.3090+(1-ppt_y)*-0.9511)"/>
                                          </p:val>
                                        </p:tav>
                                        <p:tav tm="75000">
                                          <p:val>
                                            <p:strVal val="ppt_x+-0.7500*(ppt_x*0.0000+(1-ppt_y)*-1.0000)"/>
                                          </p:val>
                                        </p:tav>
                                        <p:tav tm="80000">
                                          <p:val>
                                            <p:strVal val="ppt_x+-0.8000*(ppt_x*0.3090+(1-ppt_y)*-0.9511)"/>
                                          </p:val>
                                        </p:tav>
                                        <p:tav tm="85000">
                                          <p:val>
                                            <p:strVal val="ppt_x+-0.8500*(ppt_x*0.5878+(1-ppt_y)*-0.8090)"/>
                                          </p:val>
                                        </p:tav>
                                        <p:tav tm="90000">
                                          <p:val>
                                            <p:strVal val="ppt_x+-0.9000*(ppt_x*0.8090+(1-ppt_y)*-0.5878)"/>
                                          </p:val>
                                        </p:tav>
                                        <p:tav tm="95000">
                                          <p:val>
                                            <p:strVal val="ppt_x+-0.9500*(ppt_x*0.9511+(1-ppt_y)*-0.3090)"/>
                                          </p:val>
                                        </p:tav>
                                        <p:tav tm="100000">
                                          <p:val>
                                            <p:strVal val="ppt_x+-1.0000*(ppt_x*1.0000+(1-ppt_y)*0.0000)"/>
                                          </p:val>
                                        </p:tav>
                                      </p:tavLst>
                                    </p:anim>
                                    <p:anim calcmode="lin" valueType="num">
                                      <p:cBhvr>
                                        <p:cTn id="9" dur="1000"/>
                                        <p:tgtEl>
                                          <p:spTgt spid="11"/>
                                        </p:tgtEl>
                                        <p:attrNameLst>
                                          <p:attrName>ppt_y</p:attrName>
                                        </p:attrNameLst>
                                      </p:cBhvr>
                                      <p:tavLst>
                                        <p:tav tm="0">
                                          <p:val>
                                            <p:strVal val="ppt_y"/>
                                          </p:val>
                                        </p:tav>
                                        <p:tav tm="5000">
                                          <p:val>
                                            <p:strVal val="ppt_y+-0.0500*(ppt_x*0.3090-(1-ppt_y)*0.9511)"/>
                                          </p:val>
                                        </p:tav>
                                        <p:tav tm="10000">
                                          <p:val>
                                            <p:strVal val="ppt_y+-0.1000*(ppt_x*0.5878-(1-ppt_y)*0.8090)"/>
                                          </p:val>
                                        </p:tav>
                                        <p:tav tm="15000">
                                          <p:val>
                                            <p:strVal val="ppt_y+-0.1500*(ppt_x*0.8090-(1-ppt_y)*0.5878)"/>
                                          </p:val>
                                        </p:tav>
                                        <p:tav tm="20000">
                                          <p:val>
                                            <p:strVal val="ppt_y+-0.2000*(ppt_x*0.9511-(1-ppt_y)*0.3090)"/>
                                          </p:val>
                                        </p:tav>
                                        <p:tav tm="25000">
                                          <p:val>
                                            <p:strVal val="ppt_y+-0.2500*(ppt_x*1.0000-(1-ppt_y)*-0.0000)"/>
                                          </p:val>
                                        </p:tav>
                                        <p:tav tm="30000">
                                          <p:val>
                                            <p:strVal val="ppt_y+-0.3000*(ppt_x*0.9511-(1-ppt_y)*-0.3090)"/>
                                          </p:val>
                                        </p:tav>
                                        <p:tav tm="35000">
                                          <p:val>
                                            <p:strVal val="ppt_y+-0.3500*(ppt_x*0.8090-(1-ppt_y)*-0.5878)"/>
                                          </p:val>
                                        </p:tav>
                                        <p:tav tm="40000">
                                          <p:val>
                                            <p:strVal val="ppt_y+-0.4000*(ppt_x*0.5878-(1-ppt_y)*-0.8090)"/>
                                          </p:val>
                                        </p:tav>
                                        <p:tav tm="45000">
                                          <p:val>
                                            <p:strVal val="ppt_y+-0.4500*(ppt_x*0.3090-(1-ppt_y)*-0.9511)"/>
                                          </p:val>
                                        </p:tav>
                                        <p:tav tm="50000">
                                          <p:val>
                                            <p:strVal val="ppt_y+-0.5000*(ppt_x*-0.0000-(1-ppt_y)*-1.0000)"/>
                                          </p:val>
                                        </p:tav>
                                        <p:tav tm="55000">
                                          <p:val>
                                            <p:strVal val="ppt_y+-0.5500*(ppt_x*-0.3090-(1-ppt_y)*-0.9511)"/>
                                          </p:val>
                                        </p:tav>
                                        <p:tav tm="60000">
                                          <p:val>
                                            <p:strVal val="ppt_y+-0.6000*(ppt_x*-0.5878-(1-ppt_y)*-0.8090)"/>
                                          </p:val>
                                        </p:tav>
                                        <p:tav tm="65000">
                                          <p:val>
                                            <p:strVal val="ppt_y+-0.6500*(ppt_x*-0.8090-(1-ppt_y)*-0.5878)"/>
                                          </p:val>
                                        </p:tav>
                                        <p:tav tm="70000">
                                          <p:val>
                                            <p:strVal val="ppt_y+-0.7000*(ppt_x*-0.9511-(1-ppt_y)*-0.3090)"/>
                                          </p:val>
                                        </p:tav>
                                        <p:tav tm="75000">
                                          <p:val>
                                            <p:strVal val="ppt_y+-0.7500*(ppt_x*-1.0000-(1-ppt_y)*0.0000)"/>
                                          </p:val>
                                        </p:tav>
                                        <p:tav tm="80000">
                                          <p:val>
                                            <p:strVal val="ppt_y+-0.8000*(ppt_x*-0.9511-(1-ppt_y)*0.3090)"/>
                                          </p:val>
                                        </p:tav>
                                        <p:tav tm="85000">
                                          <p:val>
                                            <p:strVal val="ppt_y+-0.8500*(ppt_x*-0.8090-(1-ppt_y)*0.5878)"/>
                                          </p:val>
                                        </p:tav>
                                        <p:tav tm="90000">
                                          <p:val>
                                            <p:strVal val="ppt_y+-0.9000*(ppt_x*-0.5878-(1-ppt_y)*0.8090)"/>
                                          </p:val>
                                        </p:tav>
                                        <p:tav tm="95000">
                                          <p:val>
                                            <p:strVal val="ppt_y+-0.9500*(ppt_x*-0.3090-(1-ppt_y)*0.9511)"/>
                                          </p:val>
                                        </p:tav>
                                        <p:tav tm="100000">
                                          <p:val>
                                            <p:strVal val="ppt_y+-1.0000*(ppt_x*0.0000-(1-ppt_y)*1.0000)"/>
                                          </p:val>
                                        </p:tav>
                                      </p:tavLst>
                                    </p:anim>
                                    <p:set>
                                      <p:cBhvr>
                                        <p:cTn id="10" dur="1" fill="hold">
                                          <p:stCondLst>
                                            <p:cond delay="9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4"/>
                </p:tgtEl>
              </p:cMediaNode>
            </p:audio>
            <p:seq concurrent="1" nextAc="seek">
              <p:cTn id="12" restart="whenNotActive" fill="hold" evtFilter="cancelBubble" nodeType="interactiveSeq">
                <p:stCondLst>
                  <p:cond evt="onClick" delay="0">
                    <p:tgtEl>
                      <p:spTgt spid="10"/>
                    </p:tgtEl>
                  </p:cond>
                </p:stCondLst>
                <p:endSync evt="end" delay="0">
                  <p:rtn val="all"/>
                </p:endSync>
                <p:childTnLst>
                  <p:par>
                    <p:cTn id="13" fill="hold">
                      <p:stCondLst>
                        <p:cond delay="0"/>
                      </p:stCondLst>
                      <p:childTnLst>
                        <p:par>
                          <p:cTn id="14" fill="hold">
                            <p:stCondLst>
                              <p:cond delay="0"/>
                            </p:stCondLst>
                            <p:childTnLst>
                              <p:par>
                                <p:cTn id="15" presetID="1" presetClass="mediacall" presetSubtype="0" fill="hold" nodeType="clickEffect">
                                  <p:stCondLst>
                                    <p:cond delay="0"/>
                                  </p:stCondLst>
                                  <p:childTnLst>
                                    <p:cmd type="call" cmd="playFrom(0.0)">
                                      <p:cBhvr>
                                        <p:cTn id="16" dur="1248" fill="hold"/>
                                        <p:tgtEl>
                                          <p:spTgt spid="4"/>
                                        </p:tgtEl>
                                      </p:cBhvr>
                                    </p:cmd>
                                  </p:childTnLst>
                                </p:cTn>
                              </p:par>
                            </p:childTnLst>
                          </p:cTn>
                        </p:par>
                      </p:childTnLst>
                    </p:cTn>
                  </p:par>
                </p:childTnLst>
              </p:cTn>
              <p:nextCondLst>
                <p:cond evt="onClick" delay="0">
                  <p:tgtEl>
                    <p:spTgt spid="10"/>
                  </p:tgtEl>
                </p:cond>
              </p:nextCondLst>
            </p:seq>
          </p:childTnLst>
        </p:cTn>
      </p:par>
    </p:tnLst>
    <p:bldLst>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522C9D2-4E49-739E-7D78-02B870AB4D3A}"/>
              </a:ext>
            </a:extLst>
          </p:cNvPr>
          <p:cNvSpPr txBox="1"/>
          <p:nvPr/>
        </p:nvSpPr>
        <p:spPr>
          <a:xfrm>
            <a:off x="550766" y="912600"/>
            <a:ext cx="8042467" cy="916702"/>
          </a:xfrm>
          <a:prstGeom prst="roundRect">
            <a:avLst>
              <a:gd name="adj" fmla="val 50000"/>
            </a:avLst>
          </a:prstGeom>
          <a:solidFill>
            <a:schemeClr val="bg1"/>
          </a:solidFill>
          <a:ln w="12700">
            <a:solidFill>
              <a:srgbClr val="0070C0"/>
            </a:solidFill>
          </a:ln>
        </p:spPr>
        <p:txBody>
          <a:bodyPr wrap="square" lIns="0" tIns="36000" rIns="0" bIns="0" anchor="ctr">
            <a:spAutoFit/>
          </a:bodyPr>
          <a:lstStyle/>
          <a:p>
            <a:pPr algn="ctr"/>
            <a:r>
              <a:rPr lang="en-US" sz="4000" b="1" dirty="0">
                <a:solidFill>
                  <a:srgbClr val="0070C0"/>
                </a:solidFill>
              </a:rPr>
              <a:t>How do you say this in English? </a:t>
            </a:r>
          </a:p>
        </p:txBody>
      </p:sp>
      <p:pic>
        <p:nvPicPr>
          <p:cNvPr id="5" name="Picture 4">
            <a:extLst>
              <a:ext uri="{FF2B5EF4-FFF2-40B4-BE49-F238E27FC236}">
                <a16:creationId xmlns:a16="http://schemas.microsoft.com/office/drawing/2014/main" id="{425C2EB2-4040-6E2D-0939-584C778BAA06}"/>
              </a:ext>
            </a:extLst>
          </p:cNvPr>
          <p:cNvPicPr>
            <a:picLocks noChangeAspect="1"/>
          </p:cNvPicPr>
          <p:nvPr/>
        </p:nvPicPr>
        <p:blipFill>
          <a:blip r:embed="rId4" cstate="screen">
            <a:extLst>
              <a:ext uri="{28A0092B-C50C-407E-A947-70E740481C1C}">
                <a14:useLocalDpi xmlns:a14="http://schemas.microsoft.com/office/drawing/2010/main"/>
              </a:ext>
            </a:extLst>
          </a:blip>
          <a:srcRect l="-49604" t="-6580" r="-50204" b="-7373"/>
          <a:stretch/>
        </p:blipFill>
        <p:spPr>
          <a:xfrm>
            <a:off x="675119" y="2297217"/>
            <a:ext cx="4534834" cy="3597707"/>
          </a:xfrm>
          <a:prstGeom prst="rect">
            <a:avLst/>
          </a:prstGeom>
          <a:solidFill>
            <a:srgbClr val="FFFFFF">
              <a:shade val="85000"/>
            </a:srgbClr>
          </a:solidFill>
          <a:ln w="190500" cap="sq">
            <a:solidFill>
              <a:srgbClr val="FFFFFF"/>
            </a:solidFill>
            <a:miter lim="800000"/>
          </a:ln>
          <a:effectLst/>
          <a:scene3d>
            <a:camera prst="orthographicFront">
              <a:rot lat="0" lon="0" rev="360000"/>
            </a:camera>
            <a:lightRig rig="twoPt" dir="t">
              <a:rot lat="0" lon="0" rev="7200000"/>
            </a:lightRig>
          </a:scene3d>
          <a:sp3d contourW="12700">
            <a:bevelT w="0" h="19050"/>
            <a:contourClr>
              <a:srgbClr val="969696"/>
            </a:contourClr>
          </a:sp3d>
        </p:spPr>
      </p:pic>
      <p:grpSp>
        <p:nvGrpSpPr>
          <p:cNvPr id="10" name="Group 9">
            <a:extLst>
              <a:ext uri="{FF2B5EF4-FFF2-40B4-BE49-F238E27FC236}">
                <a16:creationId xmlns:a16="http://schemas.microsoft.com/office/drawing/2014/main" id="{1E7EC15F-6B2D-C42D-E1AC-747AC2852DAB}"/>
              </a:ext>
            </a:extLst>
          </p:cNvPr>
          <p:cNvGrpSpPr/>
          <p:nvPr/>
        </p:nvGrpSpPr>
        <p:grpSpPr>
          <a:xfrm>
            <a:off x="5594852" y="2584360"/>
            <a:ext cx="2998382" cy="2998382"/>
            <a:chOff x="5594852" y="2584360"/>
            <a:chExt cx="2998382" cy="2998382"/>
          </a:xfrm>
        </p:grpSpPr>
        <p:sp>
          <p:nvSpPr>
            <p:cNvPr id="7" name="Rounded Rectangle 6">
              <a:extLst>
                <a:ext uri="{FF2B5EF4-FFF2-40B4-BE49-F238E27FC236}">
                  <a16:creationId xmlns:a16="http://schemas.microsoft.com/office/drawing/2014/main" id="{9A6CCD7A-99AB-82B0-B6C7-47095C568F5C}"/>
                </a:ext>
              </a:extLst>
            </p:cNvPr>
            <p:cNvSpPr/>
            <p:nvPr/>
          </p:nvSpPr>
          <p:spPr>
            <a:xfrm>
              <a:off x="5594852" y="2584360"/>
              <a:ext cx="2998382" cy="2998382"/>
            </a:xfrm>
            <a:prstGeom prst="roundRect">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sz="7200" b="1" dirty="0">
                <a:solidFill>
                  <a:srgbClr val="00B0F0"/>
                </a:solidFill>
              </a:endParaRPr>
            </a:p>
          </p:txBody>
        </p:sp>
        <p:sp>
          <p:nvSpPr>
            <p:cNvPr id="8" name="TextBox 7">
              <a:extLst>
                <a:ext uri="{FF2B5EF4-FFF2-40B4-BE49-F238E27FC236}">
                  <a16:creationId xmlns:a16="http://schemas.microsoft.com/office/drawing/2014/main" id="{8CC5FA74-2490-F366-81B6-444FA54B4A09}"/>
                </a:ext>
              </a:extLst>
            </p:cNvPr>
            <p:cNvSpPr txBox="1"/>
            <p:nvPr/>
          </p:nvSpPr>
          <p:spPr>
            <a:xfrm>
              <a:off x="5751706" y="3156600"/>
              <a:ext cx="2684673" cy="1200329"/>
            </a:xfrm>
            <a:prstGeom prst="rect">
              <a:avLst/>
            </a:prstGeom>
            <a:noFill/>
          </p:spPr>
          <p:txBody>
            <a:bodyPr wrap="square" rtlCol="0">
              <a:spAutoFit/>
            </a:bodyPr>
            <a:lstStyle/>
            <a:p>
              <a:pPr algn="ctr"/>
              <a:r>
                <a:rPr lang="en-GB" sz="7200" b="1" dirty="0">
                  <a:solidFill>
                    <a:srgbClr val="0070C0"/>
                  </a:solidFill>
                </a:rPr>
                <a:t>pencil</a:t>
              </a:r>
              <a:endParaRPr lang="en-RU" sz="7200" b="1" dirty="0">
                <a:solidFill>
                  <a:srgbClr val="0070C0"/>
                </a:solidFill>
              </a:endParaRPr>
            </a:p>
          </p:txBody>
        </p:sp>
      </p:grpSp>
      <p:pic>
        <p:nvPicPr>
          <p:cNvPr id="4" name="pencil_01">
            <a:hlinkClick r:id="" action="ppaction://media"/>
            <a:extLst>
              <a:ext uri="{FF2B5EF4-FFF2-40B4-BE49-F238E27FC236}">
                <a16:creationId xmlns:a16="http://schemas.microsoft.com/office/drawing/2014/main" id="{D10A9272-B850-88EE-ECB5-FEFC3E4C1E3E}"/>
              </a:ext>
            </a:extLst>
          </p:cNvPr>
          <p:cNvPicPr>
            <a:picLocks noChangeAspect="1"/>
          </p:cNvPicPr>
          <p:nvPr>
            <a:audioFile r:link="rId2"/>
            <p:extLst>
              <p:ext uri="{DAA4B4D4-6D71-4841-9C94-3DE7FCFB9230}">
                <p14:media xmlns:p14="http://schemas.microsoft.com/office/powerpoint/2010/main" r:embed="rId1"/>
              </p:ext>
            </p:extLst>
          </p:nvPr>
        </p:nvPicPr>
        <p:blipFill>
          <a:blip r:embed="rId5">
            <a:duotone>
              <a:prstClr val="black"/>
              <a:schemeClr val="accent5">
                <a:tint val="45000"/>
                <a:satMod val="400000"/>
              </a:schemeClr>
            </a:duotone>
          </a:blip>
          <a:stretch>
            <a:fillRect/>
          </a:stretch>
        </p:blipFill>
        <p:spPr>
          <a:xfrm>
            <a:off x="6687642" y="4147312"/>
            <a:ext cx="812800" cy="812800"/>
          </a:xfrm>
          <a:prstGeom prst="rect">
            <a:avLst/>
          </a:prstGeom>
        </p:spPr>
      </p:pic>
      <p:sp>
        <p:nvSpPr>
          <p:cNvPr id="11" name="Rounded Rectangle 10">
            <a:extLst>
              <a:ext uri="{FF2B5EF4-FFF2-40B4-BE49-F238E27FC236}">
                <a16:creationId xmlns:a16="http://schemas.microsoft.com/office/drawing/2014/main" id="{9D6ECD2F-4239-E702-E3F2-EA96F0DE9028}"/>
              </a:ext>
            </a:extLst>
          </p:cNvPr>
          <p:cNvSpPr/>
          <p:nvPr/>
        </p:nvSpPr>
        <p:spPr>
          <a:xfrm>
            <a:off x="5594850" y="2584360"/>
            <a:ext cx="2998382" cy="2998382"/>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RU" sz="9600" b="1" dirty="0">
                <a:solidFill>
                  <a:srgbClr val="FFEBA5"/>
                </a:solidFill>
              </a:rPr>
              <a:t>?</a:t>
            </a:r>
          </a:p>
        </p:txBody>
      </p:sp>
    </p:spTree>
    <p:extLst>
      <p:ext uri="{BB962C8B-B14F-4D97-AF65-F5344CB8AC3E}">
        <p14:creationId xmlns:p14="http://schemas.microsoft.com/office/powerpoint/2010/main" val="3060251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xit" presetSubtype="0" fill="hold" grpId="0" nodeType="clickEffect">
                                  <p:stCondLst>
                                    <p:cond delay="0"/>
                                  </p:stCondLst>
                                  <p:childTnLst>
                                    <p:anim calcmode="lin" valueType="num">
                                      <p:cBhvr>
                                        <p:cTn id="6" dur="1000"/>
                                        <p:tgtEl>
                                          <p:spTgt spid="11"/>
                                        </p:tgtEl>
                                        <p:attrNameLst>
                                          <p:attrName>ppt_w</p:attrName>
                                        </p:attrNameLst>
                                      </p:cBhvr>
                                      <p:tavLst>
                                        <p:tav tm="0">
                                          <p:val>
                                            <p:strVal val="ppt_w"/>
                                          </p:val>
                                        </p:tav>
                                        <p:tav tm="100000">
                                          <p:val>
                                            <p:fltVal val="0"/>
                                          </p:val>
                                        </p:tav>
                                      </p:tavLst>
                                    </p:anim>
                                    <p:anim calcmode="lin" valueType="num">
                                      <p:cBhvr>
                                        <p:cTn id="7" dur="1000"/>
                                        <p:tgtEl>
                                          <p:spTgt spid="11"/>
                                        </p:tgtEl>
                                        <p:attrNameLst>
                                          <p:attrName>ppt_h</p:attrName>
                                        </p:attrNameLst>
                                      </p:cBhvr>
                                      <p:tavLst>
                                        <p:tav tm="0">
                                          <p:val>
                                            <p:strVal val="ppt_h"/>
                                          </p:val>
                                        </p:tav>
                                        <p:tav tm="100000">
                                          <p:val>
                                            <p:fltVal val="0"/>
                                          </p:val>
                                        </p:tav>
                                      </p:tavLst>
                                    </p:anim>
                                    <p:anim calcmode="lin" valueType="num">
                                      <p:cBhvr>
                                        <p:cTn id="8" dur="1000"/>
                                        <p:tgtEl>
                                          <p:spTgt spid="11"/>
                                        </p:tgtEl>
                                        <p:attrNameLst>
                                          <p:attrName>ppt_x</p:attrName>
                                        </p:attrNameLst>
                                      </p:cBhvr>
                                      <p:tavLst>
                                        <p:tav tm="0">
                                          <p:val>
                                            <p:strVal val="ppt_x"/>
                                          </p:val>
                                        </p:tav>
                                        <p:tav tm="5000">
                                          <p:val>
                                            <p:strVal val="ppt_x+-0.0500*(ppt_x*0.9511+(1-ppt_y)*0.3090)"/>
                                          </p:val>
                                        </p:tav>
                                        <p:tav tm="10000">
                                          <p:val>
                                            <p:strVal val="ppt_x+-0.1000*(ppt_x*0.8090+(1-ppt_y)*0.5878)"/>
                                          </p:val>
                                        </p:tav>
                                        <p:tav tm="15000">
                                          <p:val>
                                            <p:strVal val="ppt_x+-0.1500*(ppt_x*0.5878+(1-ppt_y)*0.8090)"/>
                                          </p:val>
                                        </p:tav>
                                        <p:tav tm="20000">
                                          <p:val>
                                            <p:strVal val="ppt_x+-0.2000*(ppt_x*0.3090+(1-ppt_y)*0.9511)"/>
                                          </p:val>
                                        </p:tav>
                                        <p:tav tm="25000">
                                          <p:val>
                                            <p:strVal val="ppt_x+-0.2500*(ppt_x*-0.0000+(1-ppt_y)*1.0000)"/>
                                          </p:val>
                                        </p:tav>
                                        <p:tav tm="30000">
                                          <p:val>
                                            <p:strVal val="ppt_x+-0.3000*(ppt_x*-0.3090+(1-ppt_y)*0.9511)"/>
                                          </p:val>
                                        </p:tav>
                                        <p:tav tm="35000">
                                          <p:val>
                                            <p:strVal val="ppt_x+-0.3500*(ppt_x*-0.5878+(1-ppt_y)*0.8090)"/>
                                          </p:val>
                                        </p:tav>
                                        <p:tav tm="40000">
                                          <p:val>
                                            <p:strVal val="ppt_x+-0.4000*(ppt_x*-0.8090+(1-ppt_y)*0.5878)"/>
                                          </p:val>
                                        </p:tav>
                                        <p:tav tm="45000">
                                          <p:val>
                                            <p:strVal val="ppt_x+-0.4500*(ppt_x*-0.9511+(1-ppt_y)*0.3090)"/>
                                          </p:val>
                                        </p:tav>
                                        <p:tav tm="50000">
                                          <p:val>
                                            <p:strVal val="ppt_x+-0.5000*(ppt_x*-1.0000+(1-ppt_y)*-0.0000)"/>
                                          </p:val>
                                        </p:tav>
                                        <p:tav tm="55000">
                                          <p:val>
                                            <p:strVal val="ppt_x+-0.5500*(ppt_x*-0.9511+(1-ppt_y)*-0.3090)"/>
                                          </p:val>
                                        </p:tav>
                                        <p:tav tm="60000">
                                          <p:val>
                                            <p:strVal val="ppt_x+-0.6000*(ppt_x*-0.8090+(1-ppt_y)*-0.5878)"/>
                                          </p:val>
                                        </p:tav>
                                        <p:tav tm="65000">
                                          <p:val>
                                            <p:strVal val="ppt_x+-0.6500*(ppt_x*-0.5878+(1-ppt_y)*-0.8090)"/>
                                          </p:val>
                                        </p:tav>
                                        <p:tav tm="70000">
                                          <p:val>
                                            <p:strVal val="ppt_x+-0.7000*(ppt_x*-0.3090+(1-ppt_y)*-0.9511)"/>
                                          </p:val>
                                        </p:tav>
                                        <p:tav tm="75000">
                                          <p:val>
                                            <p:strVal val="ppt_x+-0.7500*(ppt_x*0.0000+(1-ppt_y)*-1.0000)"/>
                                          </p:val>
                                        </p:tav>
                                        <p:tav tm="80000">
                                          <p:val>
                                            <p:strVal val="ppt_x+-0.8000*(ppt_x*0.3090+(1-ppt_y)*-0.9511)"/>
                                          </p:val>
                                        </p:tav>
                                        <p:tav tm="85000">
                                          <p:val>
                                            <p:strVal val="ppt_x+-0.8500*(ppt_x*0.5878+(1-ppt_y)*-0.8090)"/>
                                          </p:val>
                                        </p:tav>
                                        <p:tav tm="90000">
                                          <p:val>
                                            <p:strVal val="ppt_x+-0.9000*(ppt_x*0.8090+(1-ppt_y)*-0.5878)"/>
                                          </p:val>
                                        </p:tav>
                                        <p:tav tm="95000">
                                          <p:val>
                                            <p:strVal val="ppt_x+-0.9500*(ppt_x*0.9511+(1-ppt_y)*-0.3090)"/>
                                          </p:val>
                                        </p:tav>
                                        <p:tav tm="100000">
                                          <p:val>
                                            <p:strVal val="ppt_x+-1.0000*(ppt_x*1.0000+(1-ppt_y)*0.0000)"/>
                                          </p:val>
                                        </p:tav>
                                      </p:tavLst>
                                    </p:anim>
                                    <p:anim calcmode="lin" valueType="num">
                                      <p:cBhvr>
                                        <p:cTn id="9" dur="1000"/>
                                        <p:tgtEl>
                                          <p:spTgt spid="11"/>
                                        </p:tgtEl>
                                        <p:attrNameLst>
                                          <p:attrName>ppt_y</p:attrName>
                                        </p:attrNameLst>
                                      </p:cBhvr>
                                      <p:tavLst>
                                        <p:tav tm="0">
                                          <p:val>
                                            <p:strVal val="ppt_y"/>
                                          </p:val>
                                        </p:tav>
                                        <p:tav tm="5000">
                                          <p:val>
                                            <p:strVal val="ppt_y+-0.0500*(ppt_x*0.3090-(1-ppt_y)*0.9511)"/>
                                          </p:val>
                                        </p:tav>
                                        <p:tav tm="10000">
                                          <p:val>
                                            <p:strVal val="ppt_y+-0.1000*(ppt_x*0.5878-(1-ppt_y)*0.8090)"/>
                                          </p:val>
                                        </p:tav>
                                        <p:tav tm="15000">
                                          <p:val>
                                            <p:strVal val="ppt_y+-0.1500*(ppt_x*0.8090-(1-ppt_y)*0.5878)"/>
                                          </p:val>
                                        </p:tav>
                                        <p:tav tm="20000">
                                          <p:val>
                                            <p:strVal val="ppt_y+-0.2000*(ppt_x*0.9511-(1-ppt_y)*0.3090)"/>
                                          </p:val>
                                        </p:tav>
                                        <p:tav tm="25000">
                                          <p:val>
                                            <p:strVal val="ppt_y+-0.2500*(ppt_x*1.0000-(1-ppt_y)*-0.0000)"/>
                                          </p:val>
                                        </p:tav>
                                        <p:tav tm="30000">
                                          <p:val>
                                            <p:strVal val="ppt_y+-0.3000*(ppt_x*0.9511-(1-ppt_y)*-0.3090)"/>
                                          </p:val>
                                        </p:tav>
                                        <p:tav tm="35000">
                                          <p:val>
                                            <p:strVal val="ppt_y+-0.3500*(ppt_x*0.8090-(1-ppt_y)*-0.5878)"/>
                                          </p:val>
                                        </p:tav>
                                        <p:tav tm="40000">
                                          <p:val>
                                            <p:strVal val="ppt_y+-0.4000*(ppt_x*0.5878-(1-ppt_y)*-0.8090)"/>
                                          </p:val>
                                        </p:tav>
                                        <p:tav tm="45000">
                                          <p:val>
                                            <p:strVal val="ppt_y+-0.4500*(ppt_x*0.3090-(1-ppt_y)*-0.9511)"/>
                                          </p:val>
                                        </p:tav>
                                        <p:tav tm="50000">
                                          <p:val>
                                            <p:strVal val="ppt_y+-0.5000*(ppt_x*-0.0000-(1-ppt_y)*-1.0000)"/>
                                          </p:val>
                                        </p:tav>
                                        <p:tav tm="55000">
                                          <p:val>
                                            <p:strVal val="ppt_y+-0.5500*(ppt_x*-0.3090-(1-ppt_y)*-0.9511)"/>
                                          </p:val>
                                        </p:tav>
                                        <p:tav tm="60000">
                                          <p:val>
                                            <p:strVal val="ppt_y+-0.6000*(ppt_x*-0.5878-(1-ppt_y)*-0.8090)"/>
                                          </p:val>
                                        </p:tav>
                                        <p:tav tm="65000">
                                          <p:val>
                                            <p:strVal val="ppt_y+-0.6500*(ppt_x*-0.8090-(1-ppt_y)*-0.5878)"/>
                                          </p:val>
                                        </p:tav>
                                        <p:tav tm="70000">
                                          <p:val>
                                            <p:strVal val="ppt_y+-0.7000*(ppt_x*-0.9511-(1-ppt_y)*-0.3090)"/>
                                          </p:val>
                                        </p:tav>
                                        <p:tav tm="75000">
                                          <p:val>
                                            <p:strVal val="ppt_y+-0.7500*(ppt_x*-1.0000-(1-ppt_y)*0.0000)"/>
                                          </p:val>
                                        </p:tav>
                                        <p:tav tm="80000">
                                          <p:val>
                                            <p:strVal val="ppt_y+-0.8000*(ppt_x*-0.9511-(1-ppt_y)*0.3090)"/>
                                          </p:val>
                                        </p:tav>
                                        <p:tav tm="85000">
                                          <p:val>
                                            <p:strVal val="ppt_y+-0.8500*(ppt_x*-0.8090-(1-ppt_y)*0.5878)"/>
                                          </p:val>
                                        </p:tav>
                                        <p:tav tm="90000">
                                          <p:val>
                                            <p:strVal val="ppt_y+-0.9000*(ppt_x*-0.5878-(1-ppt_y)*0.8090)"/>
                                          </p:val>
                                        </p:tav>
                                        <p:tav tm="95000">
                                          <p:val>
                                            <p:strVal val="ppt_y+-0.9500*(ppt_x*-0.3090-(1-ppt_y)*0.9511)"/>
                                          </p:val>
                                        </p:tav>
                                        <p:tav tm="100000">
                                          <p:val>
                                            <p:strVal val="ppt_y+-1.0000*(ppt_x*0.0000-(1-ppt_y)*1.0000)"/>
                                          </p:val>
                                        </p:tav>
                                      </p:tavLst>
                                    </p:anim>
                                    <p:set>
                                      <p:cBhvr>
                                        <p:cTn id="10" dur="1" fill="hold">
                                          <p:stCondLst>
                                            <p:cond delay="9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4"/>
                </p:tgtEl>
              </p:cMediaNode>
            </p:audio>
            <p:seq concurrent="1" nextAc="seek">
              <p:cTn id="12" restart="whenNotActive" fill="hold" evtFilter="cancelBubble" nodeType="interactiveSeq">
                <p:stCondLst>
                  <p:cond evt="onClick" delay="0">
                    <p:tgtEl>
                      <p:spTgt spid="10"/>
                    </p:tgtEl>
                  </p:cond>
                </p:stCondLst>
                <p:endSync evt="end" delay="0">
                  <p:rtn val="all"/>
                </p:endSync>
                <p:childTnLst>
                  <p:par>
                    <p:cTn id="13" fill="hold">
                      <p:stCondLst>
                        <p:cond delay="0"/>
                      </p:stCondLst>
                      <p:childTnLst>
                        <p:par>
                          <p:cTn id="14" fill="hold">
                            <p:stCondLst>
                              <p:cond delay="0"/>
                            </p:stCondLst>
                            <p:childTnLst>
                              <p:par>
                                <p:cTn id="15" presetID="1" presetClass="mediacall" presetSubtype="0" fill="hold" nodeType="clickEffect">
                                  <p:stCondLst>
                                    <p:cond delay="0"/>
                                  </p:stCondLst>
                                  <p:childTnLst>
                                    <p:cmd type="call" cmd="playFrom(0.0)">
                                      <p:cBhvr>
                                        <p:cTn id="16" dur="1344" fill="hold"/>
                                        <p:tgtEl>
                                          <p:spTgt spid="4"/>
                                        </p:tgtEl>
                                      </p:cBhvr>
                                    </p:cmd>
                                  </p:childTnLst>
                                </p:cTn>
                              </p:par>
                            </p:childTnLst>
                          </p:cTn>
                        </p:par>
                      </p:childTnLst>
                    </p:cTn>
                  </p:par>
                </p:childTnLst>
              </p:cTn>
              <p:nextCondLst>
                <p:cond evt="onClick" delay="0">
                  <p:tgtEl>
                    <p:spTgt spid="10"/>
                  </p:tgtEl>
                </p:cond>
              </p:nextCondLst>
            </p:seq>
          </p:childTnLst>
        </p:cTn>
      </p:par>
    </p:tnLst>
    <p:bldLst>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522C9D2-4E49-739E-7D78-02B870AB4D3A}"/>
              </a:ext>
            </a:extLst>
          </p:cNvPr>
          <p:cNvSpPr txBox="1"/>
          <p:nvPr/>
        </p:nvSpPr>
        <p:spPr>
          <a:xfrm>
            <a:off x="550766" y="912600"/>
            <a:ext cx="8042467" cy="916702"/>
          </a:xfrm>
          <a:prstGeom prst="roundRect">
            <a:avLst>
              <a:gd name="adj" fmla="val 50000"/>
            </a:avLst>
          </a:prstGeom>
          <a:solidFill>
            <a:schemeClr val="bg1"/>
          </a:solidFill>
          <a:ln w="12700">
            <a:solidFill>
              <a:srgbClr val="0070C0"/>
            </a:solidFill>
          </a:ln>
        </p:spPr>
        <p:txBody>
          <a:bodyPr wrap="square" lIns="0" tIns="36000" rIns="0" bIns="0" anchor="ctr">
            <a:spAutoFit/>
          </a:bodyPr>
          <a:lstStyle/>
          <a:p>
            <a:pPr algn="ctr"/>
            <a:r>
              <a:rPr lang="en-US" sz="4000" b="1" dirty="0">
                <a:solidFill>
                  <a:srgbClr val="0070C0"/>
                </a:solidFill>
              </a:rPr>
              <a:t>How do you say this in English? </a:t>
            </a:r>
          </a:p>
        </p:txBody>
      </p:sp>
      <p:pic>
        <p:nvPicPr>
          <p:cNvPr id="5" name="Picture 4">
            <a:extLst>
              <a:ext uri="{FF2B5EF4-FFF2-40B4-BE49-F238E27FC236}">
                <a16:creationId xmlns:a16="http://schemas.microsoft.com/office/drawing/2014/main" id="{425C2EB2-4040-6E2D-0939-584C778BAA06}"/>
              </a:ext>
            </a:extLst>
          </p:cNvPr>
          <p:cNvPicPr>
            <a:picLocks noChangeAspect="1"/>
          </p:cNvPicPr>
          <p:nvPr/>
        </p:nvPicPr>
        <p:blipFill>
          <a:blip r:embed="rId4" cstate="screen">
            <a:extLst>
              <a:ext uri="{28A0092B-C50C-407E-A947-70E740481C1C}">
                <a14:useLocalDpi xmlns:a14="http://schemas.microsoft.com/office/drawing/2010/main"/>
              </a:ext>
            </a:extLst>
          </a:blip>
          <a:srcRect b="-3483"/>
          <a:stretch/>
        </p:blipFill>
        <p:spPr>
          <a:xfrm rot="366624">
            <a:off x="832988" y="2184653"/>
            <a:ext cx="4257470" cy="3972758"/>
          </a:xfrm>
          <a:prstGeom prst="rect">
            <a:avLst/>
          </a:prstGeom>
          <a:solidFill>
            <a:srgbClr val="FFFFFF">
              <a:shade val="85000"/>
            </a:srgbClr>
          </a:solidFill>
          <a:ln w="190500" cap="sq">
            <a:solidFill>
              <a:srgbClr val="FFFFFF"/>
            </a:solidFill>
            <a:miter lim="800000"/>
          </a:ln>
          <a:effectLst/>
          <a:scene3d>
            <a:camera prst="orthographicFront">
              <a:rot lat="0" lon="0" rev="360000"/>
            </a:camera>
            <a:lightRig rig="twoPt" dir="t">
              <a:rot lat="0" lon="0" rev="7200000"/>
            </a:lightRig>
          </a:scene3d>
          <a:sp3d contourW="12700">
            <a:bevelT w="0" h="19050"/>
            <a:contourClr>
              <a:srgbClr val="969696"/>
            </a:contourClr>
          </a:sp3d>
        </p:spPr>
      </p:pic>
      <p:grpSp>
        <p:nvGrpSpPr>
          <p:cNvPr id="10" name="Group 9">
            <a:extLst>
              <a:ext uri="{FF2B5EF4-FFF2-40B4-BE49-F238E27FC236}">
                <a16:creationId xmlns:a16="http://schemas.microsoft.com/office/drawing/2014/main" id="{07251F72-4D4D-B8D7-EC9C-2A7A7F021D21}"/>
              </a:ext>
            </a:extLst>
          </p:cNvPr>
          <p:cNvGrpSpPr/>
          <p:nvPr/>
        </p:nvGrpSpPr>
        <p:grpSpPr>
          <a:xfrm>
            <a:off x="5594852" y="2584360"/>
            <a:ext cx="2998382" cy="2998382"/>
            <a:chOff x="5594852" y="2584360"/>
            <a:chExt cx="2998382" cy="2998382"/>
          </a:xfrm>
        </p:grpSpPr>
        <p:sp>
          <p:nvSpPr>
            <p:cNvPr id="7" name="Rounded Rectangle 6">
              <a:extLst>
                <a:ext uri="{FF2B5EF4-FFF2-40B4-BE49-F238E27FC236}">
                  <a16:creationId xmlns:a16="http://schemas.microsoft.com/office/drawing/2014/main" id="{9A6CCD7A-99AB-82B0-B6C7-47095C568F5C}"/>
                </a:ext>
              </a:extLst>
            </p:cNvPr>
            <p:cNvSpPr/>
            <p:nvPr/>
          </p:nvSpPr>
          <p:spPr>
            <a:xfrm>
              <a:off x="5594852" y="2584360"/>
              <a:ext cx="2998382" cy="2998382"/>
            </a:xfrm>
            <a:prstGeom prst="roundRect">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sz="7200" b="1" dirty="0">
                <a:solidFill>
                  <a:srgbClr val="00B0F0"/>
                </a:solidFill>
              </a:endParaRPr>
            </a:p>
          </p:txBody>
        </p:sp>
        <p:sp>
          <p:nvSpPr>
            <p:cNvPr id="8" name="TextBox 7">
              <a:extLst>
                <a:ext uri="{FF2B5EF4-FFF2-40B4-BE49-F238E27FC236}">
                  <a16:creationId xmlns:a16="http://schemas.microsoft.com/office/drawing/2014/main" id="{8CC5FA74-2490-F366-81B6-444FA54B4A09}"/>
                </a:ext>
              </a:extLst>
            </p:cNvPr>
            <p:cNvSpPr txBox="1"/>
            <p:nvPr/>
          </p:nvSpPr>
          <p:spPr>
            <a:xfrm>
              <a:off x="5594852" y="3251547"/>
              <a:ext cx="2998380" cy="923330"/>
            </a:xfrm>
            <a:prstGeom prst="rect">
              <a:avLst/>
            </a:prstGeom>
            <a:noFill/>
          </p:spPr>
          <p:txBody>
            <a:bodyPr wrap="square" rtlCol="0">
              <a:spAutoFit/>
            </a:bodyPr>
            <a:lstStyle/>
            <a:p>
              <a:pPr algn="ctr"/>
              <a:r>
                <a:rPr lang="en-GB" sz="5400" b="1" dirty="0">
                  <a:solidFill>
                    <a:srgbClr val="0070C0"/>
                  </a:solidFill>
                </a:rPr>
                <a:t>teacher</a:t>
              </a:r>
              <a:endParaRPr lang="en-RU" sz="5400" b="1" dirty="0">
                <a:solidFill>
                  <a:srgbClr val="0070C0"/>
                </a:solidFill>
              </a:endParaRPr>
            </a:p>
          </p:txBody>
        </p:sp>
      </p:grpSp>
      <p:pic>
        <p:nvPicPr>
          <p:cNvPr id="4" name="teacher_01">
            <a:hlinkClick r:id="" action="ppaction://media"/>
            <a:extLst>
              <a:ext uri="{FF2B5EF4-FFF2-40B4-BE49-F238E27FC236}">
                <a16:creationId xmlns:a16="http://schemas.microsoft.com/office/drawing/2014/main" id="{EE61813E-C8A9-5084-1EDE-AD53FF56DBE9}"/>
              </a:ext>
            </a:extLst>
          </p:cNvPr>
          <p:cNvPicPr>
            <a:picLocks noChangeAspect="1"/>
          </p:cNvPicPr>
          <p:nvPr>
            <a:audioFile r:link="rId2"/>
            <p:extLst>
              <p:ext uri="{DAA4B4D4-6D71-4841-9C94-3DE7FCFB9230}">
                <p14:media xmlns:p14="http://schemas.microsoft.com/office/powerpoint/2010/main" r:embed="rId1"/>
              </p:ext>
            </p:extLst>
          </p:nvPr>
        </p:nvPicPr>
        <p:blipFill>
          <a:blip r:embed="rId5">
            <a:duotone>
              <a:prstClr val="black"/>
              <a:schemeClr val="accent5">
                <a:tint val="45000"/>
                <a:satMod val="400000"/>
              </a:schemeClr>
            </a:duotone>
          </a:blip>
          <a:stretch>
            <a:fillRect/>
          </a:stretch>
        </p:blipFill>
        <p:spPr>
          <a:xfrm>
            <a:off x="6687642" y="4066009"/>
            <a:ext cx="812800" cy="812800"/>
          </a:xfrm>
          <a:prstGeom prst="rect">
            <a:avLst/>
          </a:prstGeom>
        </p:spPr>
      </p:pic>
      <p:sp>
        <p:nvSpPr>
          <p:cNvPr id="11" name="Rounded Rectangle 10">
            <a:extLst>
              <a:ext uri="{FF2B5EF4-FFF2-40B4-BE49-F238E27FC236}">
                <a16:creationId xmlns:a16="http://schemas.microsoft.com/office/drawing/2014/main" id="{DF681AFF-903F-0641-FCAC-B07A1D6B9544}"/>
              </a:ext>
            </a:extLst>
          </p:cNvPr>
          <p:cNvSpPr/>
          <p:nvPr/>
        </p:nvSpPr>
        <p:spPr>
          <a:xfrm>
            <a:off x="5594850" y="2584360"/>
            <a:ext cx="2998382" cy="2998382"/>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RU" sz="9600" b="1" dirty="0">
                <a:solidFill>
                  <a:srgbClr val="FFEBA5"/>
                </a:solidFill>
              </a:rPr>
              <a:t>?</a:t>
            </a:r>
          </a:p>
        </p:txBody>
      </p:sp>
    </p:spTree>
    <p:extLst>
      <p:ext uri="{BB962C8B-B14F-4D97-AF65-F5344CB8AC3E}">
        <p14:creationId xmlns:p14="http://schemas.microsoft.com/office/powerpoint/2010/main" val="4029423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xit" presetSubtype="0" fill="hold" grpId="0" nodeType="clickEffect">
                                  <p:stCondLst>
                                    <p:cond delay="0"/>
                                  </p:stCondLst>
                                  <p:childTnLst>
                                    <p:anim calcmode="lin" valueType="num">
                                      <p:cBhvr>
                                        <p:cTn id="6" dur="1000"/>
                                        <p:tgtEl>
                                          <p:spTgt spid="11"/>
                                        </p:tgtEl>
                                        <p:attrNameLst>
                                          <p:attrName>ppt_w</p:attrName>
                                        </p:attrNameLst>
                                      </p:cBhvr>
                                      <p:tavLst>
                                        <p:tav tm="0">
                                          <p:val>
                                            <p:strVal val="ppt_w"/>
                                          </p:val>
                                        </p:tav>
                                        <p:tav tm="100000">
                                          <p:val>
                                            <p:fltVal val="0"/>
                                          </p:val>
                                        </p:tav>
                                      </p:tavLst>
                                    </p:anim>
                                    <p:anim calcmode="lin" valueType="num">
                                      <p:cBhvr>
                                        <p:cTn id="7" dur="1000"/>
                                        <p:tgtEl>
                                          <p:spTgt spid="11"/>
                                        </p:tgtEl>
                                        <p:attrNameLst>
                                          <p:attrName>ppt_h</p:attrName>
                                        </p:attrNameLst>
                                      </p:cBhvr>
                                      <p:tavLst>
                                        <p:tav tm="0">
                                          <p:val>
                                            <p:strVal val="ppt_h"/>
                                          </p:val>
                                        </p:tav>
                                        <p:tav tm="100000">
                                          <p:val>
                                            <p:fltVal val="0"/>
                                          </p:val>
                                        </p:tav>
                                      </p:tavLst>
                                    </p:anim>
                                    <p:anim calcmode="lin" valueType="num">
                                      <p:cBhvr>
                                        <p:cTn id="8" dur="1000"/>
                                        <p:tgtEl>
                                          <p:spTgt spid="11"/>
                                        </p:tgtEl>
                                        <p:attrNameLst>
                                          <p:attrName>ppt_x</p:attrName>
                                        </p:attrNameLst>
                                      </p:cBhvr>
                                      <p:tavLst>
                                        <p:tav tm="0">
                                          <p:val>
                                            <p:strVal val="ppt_x"/>
                                          </p:val>
                                        </p:tav>
                                        <p:tav tm="5000">
                                          <p:val>
                                            <p:strVal val="ppt_x+-0.0500*(ppt_x*0.9511+(1-ppt_y)*0.3090)"/>
                                          </p:val>
                                        </p:tav>
                                        <p:tav tm="10000">
                                          <p:val>
                                            <p:strVal val="ppt_x+-0.1000*(ppt_x*0.8090+(1-ppt_y)*0.5878)"/>
                                          </p:val>
                                        </p:tav>
                                        <p:tav tm="15000">
                                          <p:val>
                                            <p:strVal val="ppt_x+-0.1500*(ppt_x*0.5878+(1-ppt_y)*0.8090)"/>
                                          </p:val>
                                        </p:tav>
                                        <p:tav tm="20000">
                                          <p:val>
                                            <p:strVal val="ppt_x+-0.2000*(ppt_x*0.3090+(1-ppt_y)*0.9511)"/>
                                          </p:val>
                                        </p:tav>
                                        <p:tav tm="25000">
                                          <p:val>
                                            <p:strVal val="ppt_x+-0.2500*(ppt_x*-0.0000+(1-ppt_y)*1.0000)"/>
                                          </p:val>
                                        </p:tav>
                                        <p:tav tm="30000">
                                          <p:val>
                                            <p:strVal val="ppt_x+-0.3000*(ppt_x*-0.3090+(1-ppt_y)*0.9511)"/>
                                          </p:val>
                                        </p:tav>
                                        <p:tav tm="35000">
                                          <p:val>
                                            <p:strVal val="ppt_x+-0.3500*(ppt_x*-0.5878+(1-ppt_y)*0.8090)"/>
                                          </p:val>
                                        </p:tav>
                                        <p:tav tm="40000">
                                          <p:val>
                                            <p:strVal val="ppt_x+-0.4000*(ppt_x*-0.8090+(1-ppt_y)*0.5878)"/>
                                          </p:val>
                                        </p:tav>
                                        <p:tav tm="45000">
                                          <p:val>
                                            <p:strVal val="ppt_x+-0.4500*(ppt_x*-0.9511+(1-ppt_y)*0.3090)"/>
                                          </p:val>
                                        </p:tav>
                                        <p:tav tm="50000">
                                          <p:val>
                                            <p:strVal val="ppt_x+-0.5000*(ppt_x*-1.0000+(1-ppt_y)*-0.0000)"/>
                                          </p:val>
                                        </p:tav>
                                        <p:tav tm="55000">
                                          <p:val>
                                            <p:strVal val="ppt_x+-0.5500*(ppt_x*-0.9511+(1-ppt_y)*-0.3090)"/>
                                          </p:val>
                                        </p:tav>
                                        <p:tav tm="60000">
                                          <p:val>
                                            <p:strVal val="ppt_x+-0.6000*(ppt_x*-0.8090+(1-ppt_y)*-0.5878)"/>
                                          </p:val>
                                        </p:tav>
                                        <p:tav tm="65000">
                                          <p:val>
                                            <p:strVal val="ppt_x+-0.6500*(ppt_x*-0.5878+(1-ppt_y)*-0.8090)"/>
                                          </p:val>
                                        </p:tav>
                                        <p:tav tm="70000">
                                          <p:val>
                                            <p:strVal val="ppt_x+-0.7000*(ppt_x*-0.3090+(1-ppt_y)*-0.9511)"/>
                                          </p:val>
                                        </p:tav>
                                        <p:tav tm="75000">
                                          <p:val>
                                            <p:strVal val="ppt_x+-0.7500*(ppt_x*0.0000+(1-ppt_y)*-1.0000)"/>
                                          </p:val>
                                        </p:tav>
                                        <p:tav tm="80000">
                                          <p:val>
                                            <p:strVal val="ppt_x+-0.8000*(ppt_x*0.3090+(1-ppt_y)*-0.9511)"/>
                                          </p:val>
                                        </p:tav>
                                        <p:tav tm="85000">
                                          <p:val>
                                            <p:strVal val="ppt_x+-0.8500*(ppt_x*0.5878+(1-ppt_y)*-0.8090)"/>
                                          </p:val>
                                        </p:tav>
                                        <p:tav tm="90000">
                                          <p:val>
                                            <p:strVal val="ppt_x+-0.9000*(ppt_x*0.8090+(1-ppt_y)*-0.5878)"/>
                                          </p:val>
                                        </p:tav>
                                        <p:tav tm="95000">
                                          <p:val>
                                            <p:strVal val="ppt_x+-0.9500*(ppt_x*0.9511+(1-ppt_y)*-0.3090)"/>
                                          </p:val>
                                        </p:tav>
                                        <p:tav tm="100000">
                                          <p:val>
                                            <p:strVal val="ppt_x+-1.0000*(ppt_x*1.0000+(1-ppt_y)*0.0000)"/>
                                          </p:val>
                                        </p:tav>
                                      </p:tavLst>
                                    </p:anim>
                                    <p:anim calcmode="lin" valueType="num">
                                      <p:cBhvr>
                                        <p:cTn id="9" dur="1000"/>
                                        <p:tgtEl>
                                          <p:spTgt spid="11"/>
                                        </p:tgtEl>
                                        <p:attrNameLst>
                                          <p:attrName>ppt_y</p:attrName>
                                        </p:attrNameLst>
                                      </p:cBhvr>
                                      <p:tavLst>
                                        <p:tav tm="0">
                                          <p:val>
                                            <p:strVal val="ppt_y"/>
                                          </p:val>
                                        </p:tav>
                                        <p:tav tm="5000">
                                          <p:val>
                                            <p:strVal val="ppt_y+-0.0500*(ppt_x*0.3090-(1-ppt_y)*0.9511)"/>
                                          </p:val>
                                        </p:tav>
                                        <p:tav tm="10000">
                                          <p:val>
                                            <p:strVal val="ppt_y+-0.1000*(ppt_x*0.5878-(1-ppt_y)*0.8090)"/>
                                          </p:val>
                                        </p:tav>
                                        <p:tav tm="15000">
                                          <p:val>
                                            <p:strVal val="ppt_y+-0.1500*(ppt_x*0.8090-(1-ppt_y)*0.5878)"/>
                                          </p:val>
                                        </p:tav>
                                        <p:tav tm="20000">
                                          <p:val>
                                            <p:strVal val="ppt_y+-0.2000*(ppt_x*0.9511-(1-ppt_y)*0.3090)"/>
                                          </p:val>
                                        </p:tav>
                                        <p:tav tm="25000">
                                          <p:val>
                                            <p:strVal val="ppt_y+-0.2500*(ppt_x*1.0000-(1-ppt_y)*-0.0000)"/>
                                          </p:val>
                                        </p:tav>
                                        <p:tav tm="30000">
                                          <p:val>
                                            <p:strVal val="ppt_y+-0.3000*(ppt_x*0.9511-(1-ppt_y)*-0.3090)"/>
                                          </p:val>
                                        </p:tav>
                                        <p:tav tm="35000">
                                          <p:val>
                                            <p:strVal val="ppt_y+-0.3500*(ppt_x*0.8090-(1-ppt_y)*-0.5878)"/>
                                          </p:val>
                                        </p:tav>
                                        <p:tav tm="40000">
                                          <p:val>
                                            <p:strVal val="ppt_y+-0.4000*(ppt_x*0.5878-(1-ppt_y)*-0.8090)"/>
                                          </p:val>
                                        </p:tav>
                                        <p:tav tm="45000">
                                          <p:val>
                                            <p:strVal val="ppt_y+-0.4500*(ppt_x*0.3090-(1-ppt_y)*-0.9511)"/>
                                          </p:val>
                                        </p:tav>
                                        <p:tav tm="50000">
                                          <p:val>
                                            <p:strVal val="ppt_y+-0.5000*(ppt_x*-0.0000-(1-ppt_y)*-1.0000)"/>
                                          </p:val>
                                        </p:tav>
                                        <p:tav tm="55000">
                                          <p:val>
                                            <p:strVal val="ppt_y+-0.5500*(ppt_x*-0.3090-(1-ppt_y)*-0.9511)"/>
                                          </p:val>
                                        </p:tav>
                                        <p:tav tm="60000">
                                          <p:val>
                                            <p:strVal val="ppt_y+-0.6000*(ppt_x*-0.5878-(1-ppt_y)*-0.8090)"/>
                                          </p:val>
                                        </p:tav>
                                        <p:tav tm="65000">
                                          <p:val>
                                            <p:strVal val="ppt_y+-0.6500*(ppt_x*-0.8090-(1-ppt_y)*-0.5878)"/>
                                          </p:val>
                                        </p:tav>
                                        <p:tav tm="70000">
                                          <p:val>
                                            <p:strVal val="ppt_y+-0.7000*(ppt_x*-0.9511-(1-ppt_y)*-0.3090)"/>
                                          </p:val>
                                        </p:tav>
                                        <p:tav tm="75000">
                                          <p:val>
                                            <p:strVal val="ppt_y+-0.7500*(ppt_x*-1.0000-(1-ppt_y)*0.0000)"/>
                                          </p:val>
                                        </p:tav>
                                        <p:tav tm="80000">
                                          <p:val>
                                            <p:strVal val="ppt_y+-0.8000*(ppt_x*-0.9511-(1-ppt_y)*0.3090)"/>
                                          </p:val>
                                        </p:tav>
                                        <p:tav tm="85000">
                                          <p:val>
                                            <p:strVal val="ppt_y+-0.8500*(ppt_x*-0.8090-(1-ppt_y)*0.5878)"/>
                                          </p:val>
                                        </p:tav>
                                        <p:tav tm="90000">
                                          <p:val>
                                            <p:strVal val="ppt_y+-0.9000*(ppt_x*-0.5878-(1-ppt_y)*0.8090)"/>
                                          </p:val>
                                        </p:tav>
                                        <p:tav tm="95000">
                                          <p:val>
                                            <p:strVal val="ppt_y+-0.9500*(ppt_x*-0.3090-(1-ppt_y)*0.9511)"/>
                                          </p:val>
                                        </p:tav>
                                        <p:tav tm="100000">
                                          <p:val>
                                            <p:strVal val="ppt_y+-1.0000*(ppt_x*0.0000-(1-ppt_y)*1.0000)"/>
                                          </p:val>
                                        </p:tav>
                                      </p:tavLst>
                                    </p:anim>
                                    <p:set>
                                      <p:cBhvr>
                                        <p:cTn id="10" dur="1" fill="hold">
                                          <p:stCondLst>
                                            <p:cond delay="9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4"/>
                </p:tgtEl>
              </p:cMediaNode>
            </p:audio>
            <p:seq concurrent="1" nextAc="seek">
              <p:cTn id="12" restart="whenNotActive" fill="hold" evtFilter="cancelBubble" nodeType="interactiveSeq">
                <p:stCondLst>
                  <p:cond evt="onClick" delay="0">
                    <p:tgtEl>
                      <p:spTgt spid="10"/>
                    </p:tgtEl>
                  </p:cond>
                </p:stCondLst>
                <p:endSync evt="end" delay="0">
                  <p:rtn val="all"/>
                </p:endSync>
                <p:childTnLst>
                  <p:par>
                    <p:cTn id="13" fill="hold">
                      <p:stCondLst>
                        <p:cond delay="0"/>
                      </p:stCondLst>
                      <p:childTnLst>
                        <p:par>
                          <p:cTn id="14" fill="hold">
                            <p:stCondLst>
                              <p:cond delay="0"/>
                            </p:stCondLst>
                            <p:childTnLst>
                              <p:par>
                                <p:cTn id="15" presetID="1" presetClass="mediacall" presetSubtype="0" fill="hold" nodeType="clickEffect">
                                  <p:stCondLst>
                                    <p:cond delay="0"/>
                                  </p:stCondLst>
                                  <p:childTnLst>
                                    <p:cmd type="call" cmd="playFrom(0.0)">
                                      <p:cBhvr>
                                        <p:cTn id="16" dur="1152" fill="hold"/>
                                        <p:tgtEl>
                                          <p:spTgt spid="4"/>
                                        </p:tgtEl>
                                      </p:cBhvr>
                                    </p:cmd>
                                  </p:childTnLst>
                                </p:cTn>
                              </p:par>
                            </p:childTnLst>
                          </p:cTn>
                        </p:par>
                      </p:childTnLst>
                    </p:cTn>
                  </p:par>
                </p:childTnLst>
              </p:cTn>
              <p:nextCondLst>
                <p:cond evt="onClick" delay="0">
                  <p:tgtEl>
                    <p:spTgt spid="10"/>
                  </p:tgtEl>
                </p:cond>
              </p:nextCondLst>
            </p:seq>
          </p:childTnLst>
        </p:cTn>
      </p:par>
    </p:tnLst>
    <p:bldLst>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522C9D2-4E49-739E-7D78-02B870AB4D3A}"/>
              </a:ext>
            </a:extLst>
          </p:cNvPr>
          <p:cNvSpPr txBox="1"/>
          <p:nvPr/>
        </p:nvSpPr>
        <p:spPr>
          <a:xfrm>
            <a:off x="550766" y="912600"/>
            <a:ext cx="8042467" cy="916702"/>
          </a:xfrm>
          <a:prstGeom prst="roundRect">
            <a:avLst>
              <a:gd name="adj" fmla="val 50000"/>
            </a:avLst>
          </a:prstGeom>
          <a:solidFill>
            <a:schemeClr val="bg1"/>
          </a:solidFill>
          <a:ln w="12700">
            <a:solidFill>
              <a:srgbClr val="0070C0"/>
            </a:solidFill>
          </a:ln>
        </p:spPr>
        <p:txBody>
          <a:bodyPr wrap="square" lIns="0" tIns="36000" rIns="0" bIns="0" anchor="ctr">
            <a:spAutoFit/>
          </a:bodyPr>
          <a:lstStyle/>
          <a:p>
            <a:pPr algn="ctr"/>
            <a:r>
              <a:rPr lang="en-US" sz="4000" b="1" dirty="0">
                <a:solidFill>
                  <a:srgbClr val="0070C0"/>
                </a:solidFill>
              </a:rPr>
              <a:t>How do you say this in English? </a:t>
            </a:r>
          </a:p>
        </p:txBody>
      </p:sp>
      <p:pic>
        <p:nvPicPr>
          <p:cNvPr id="5" name="Picture 4">
            <a:extLst>
              <a:ext uri="{FF2B5EF4-FFF2-40B4-BE49-F238E27FC236}">
                <a16:creationId xmlns:a16="http://schemas.microsoft.com/office/drawing/2014/main" id="{425C2EB2-4040-6E2D-0939-584C778BAA06}"/>
              </a:ext>
            </a:extLst>
          </p:cNvPr>
          <p:cNvPicPr>
            <a:picLocks noChangeAspect="1"/>
          </p:cNvPicPr>
          <p:nvPr/>
        </p:nvPicPr>
        <p:blipFill>
          <a:blip r:embed="rId4" cstate="screen">
            <a:extLst>
              <a:ext uri="{28A0092B-C50C-407E-A947-70E740481C1C}">
                <a14:useLocalDpi xmlns:a14="http://schemas.microsoft.com/office/drawing/2010/main"/>
              </a:ext>
            </a:extLst>
          </a:blip>
          <a:srcRect l="-48628" t="-9426" r="-50203" b="-8685"/>
          <a:stretch/>
        </p:blipFill>
        <p:spPr>
          <a:xfrm>
            <a:off x="675119" y="2297217"/>
            <a:ext cx="4534834" cy="3597707"/>
          </a:xfrm>
          <a:prstGeom prst="rect">
            <a:avLst/>
          </a:prstGeom>
          <a:solidFill>
            <a:srgbClr val="FFFFFF">
              <a:shade val="85000"/>
            </a:srgbClr>
          </a:solidFill>
          <a:ln w="190500" cap="sq">
            <a:solidFill>
              <a:srgbClr val="FFFFFF"/>
            </a:solidFill>
            <a:miter lim="800000"/>
          </a:ln>
          <a:effectLst/>
          <a:scene3d>
            <a:camera prst="orthographicFront">
              <a:rot lat="0" lon="0" rev="360000"/>
            </a:camera>
            <a:lightRig rig="twoPt" dir="t">
              <a:rot lat="0" lon="0" rev="7200000"/>
            </a:lightRig>
          </a:scene3d>
          <a:sp3d contourW="12700">
            <a:bevelT w="0" h="19050"/>
            <a:contourClr>
              <a:srgbClr val="969696"/>
            </a:contourClr>
          </a:sp3d>
        </p:spPr>
      </p:pic>
      <p:grpSp>
        <p:nvGrpSpPr>
          <p:cNvPr id="10" name="Group 9">
            <a:extLst>
              <a:ext uri="{FF2B5EF4-FFF2-40B4-BE49-F238E27FC236}">
                <a16:creationId xmlns:a16="http://schemas.microsoft.com/office/drawing/2014/main" id="{D599AF5A-14DD-E65A-F3D2-BD84ACA4EF33}"/>
              </a:ext>
            </a:extLst>
          </p:cNvPr>
          <p:cNvGrpSpPr/>
          <p:nvPr/>
        </p:nvGrpSpPr>
        <p:grpSpPr>
          <a:xfrm>
            <a:off x="5594852" y="2584360"/>
            <a:ext cx="2998382" cy="2998382"/>
            <a:chOff x="5594852" y="2584360"/>
            <a:chExt cx="2998382" cy="2998382"/>
          </a:xfrm>
        </p:grpSpPr>
        <p:sp>
          <p:nvSpPr>
            <p:cNvPr id="7" name="Rounded Rectangle 6">
              <a:extLst>
                <a:ext uri="{FF2B5EF4-FFF2-40B4-BE49-F238E27FC236}">
                  <a16:creationId xmlns:a16="http://schemas.microsoft.com/office/drawing/2014/main" id="{9A6CCD7A-99AB-82B0-B6C7-47095C568F5C}"/>
                </a:ext>
              </a:extLst>
            </p:cNvPr>
            <p:cNvSpPr/>
            <p:nvPr/>
          </p:nvSpPr>
          <p:spPr>
            <a:xfrm>
              <a:off x="5594852" y="2584360"/>
              <a:ext cx="2998382" cy="2998382"/>
            </a:xfrm>
            <a:prstGeom prst="roundRect">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sz="7200" b="1" dirty="0">
                <a:solidFill>
                  <a:srgbClr val="0070C0"/>
                </a:solidFill>
              </a:endParaRPr>
            </a:p>
          </p:txBody>
        </p:sp>
        <p:sp>
          <p:nvSpPr>
            <p:cNvPr id="8" name="TextBox 7">
              <a:extLst>
                <a:ext uri="{FF2B5EF4-FFF2-40B4-BE49-F238E27FC236}">
                  <a16:creationId xmlns:a16="http://schemas.microsoft.com/office/drawing/2014/main" id="{8CC5FA74-2490-F366-81B6-444FA54B4A09}"/>
                </a:ext>
              </a:extLst>
            </p:cNvPr>
            <p:cNvSpPr txBox="1"/>
            <p:nvPr/>
          </p:nvSpPr>
          <p:spPr>
            <a:xfrm>
              <a:off x="5751706" y="3074005"/>
              <a:ext cx="2684673" cy="1200329"/>
            </a:xfrm>
            <a:prstGeom prst="rect">
              <a:avLst/>
            </a:prstGeom>
            <a:noFill/>
          </p:spPr>
          <p:txBody>
            <a:bodyPr wrap="square" rtlCol="0">
              <a:spAutoFit/>
            </a:bodyPr>
            <a:lstStyle/>
            <a:p>
              <a:pPr algn="ctr"/>
              <a:r>
                <a:rPr lang="en-GB" sz="7200" b="1" dirty="0">
                  <a:solidFill>
                    <a:srgbClr val="0070C0"/>
                  </a:solidFill>
                </a:rPr>
                <a:t>paper</a:t>
              </a:r>
              <a:endParaRPr lang="en-RU" sz="7200" b="1" dirty="0">
                <a:solidFill>
                  <a:srgbClr val="0070C0"/>
                </a:solidFill>
              </a:endParaRPr>
            </a:p>
          </p:txBody>
        </p:sp>
      </p:grpSp>
      <p:pic>
        <p:nvPicPr>
          <p:cNvPr id="4" name="paper_01">
            <a:hlinkClick r:id="" action="ppaction://media"/>
            <a:extLst>
              <a:ext uri="{FF2B5EF4-FFF2-40B4-BE49-F238E27FC236}">
                <a16:creationId xmlns:a16="http://schemas.microsoft.com/office/drawing/2014/main" id="{53883FB3-B498-0EFA-19B2-212FB313E00F}"/>
              </a:ext>
            </a:extLst>
          </p:cNvPr>
          <p:cNvPicPr>
            <a:picLocks noChangeAspect="1"/>
          </p:cNvPicPr>
          <p:nvPr>
            <a:audioFile r:link="rId2"/>
            <p:extLst>
              <p:ext uri="{DAA4B4D4-6D71-4841-9C94-3DE7FCFB9230}">
                <p14:media xmlns:p14="http://schemas.microsoft.com/office/powerpoint/2010/main" r:embed="rId1"/>
              </p:ext>
            </p:extLst>
          </p:nvPr>
        </p:nvPicPr>
        <p:blipFill>
          <a:blip r:embed="rId5">
            <a:duotone>
              <a:prstClr val="black"/>
              <a:schemeClr val="accent5">
                <a:tint val="45000"/>
                <a:satMod val="400000"/>
              </a:schemeClr>
            </a:duotone>
          </a:blip>
          <a:stretch>
            <a:fillRect/>
          </a:stretch>
        </p:blipFill>
        <p:spPr>
          <a:xfrm>
            <a:off x="6687642" y="4229077"/>
            <a:ext cx="812800" cy="812800"/>
          </a:xfrm>
          <a:prstGeom prst="rect">
            <a:avLst/>
          </a:prstGeom>
        </p:spPr>
      </p:pic>
      <p:sp>
        <p:nvSpPr>
          <p:cNvPr id="6" name="Rounded Rectangle 5">
            <a:extLst>
              <a:ext uri="{FF2B5EF4-FFF2-40B4-BE49-F238E27FC236}">
                <a16:creationId xmlns:a16="http://schemas.microsoft.com/office/drawing/2014/main" id="{427142FA-0687-4955-9910-D9D981F2E1F3}"/>
              </a:ext>
            </a:extLst>
          </p:cNvPr>
          <p:cNvSpPr/>
          <p:nvPr/>
        </p:nvSpPr>
        <p:spPr>
          <a:xfrm>
            <a:off x="5594852" y="2584360"/>
            <a:ext cx="2998382" cy="2998382"/>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RU" sz="9600" b="1" dirty="0">
                <a:solidFill>
                  <a:srgbClr val="FFEBA5"/>
                </a:solidFill>
              </a:rPr>
              <a:t>?</a:t>
            </a:r>
          </a:p>
        </p:txBody>
      </p:sp>
    </p:spTree>
    <p:extLst>
      <p:ext uri="{BB962C8B-B14F-4D97-AF65-F5344CB8AC3E}">
        <p14:creationId xmlns:p14="http://schemas.microsoft.com/office/powerpoint/2010/main" val="1233962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xit" presetSubtype="0" fill="hold" grpId="0" nodeType="clickEffect">
                                  <p:stCondLst>
                                    <p:cond delay="0"/>
                                  </p:stCondLst>
                                  <p:childTnLst>
                                    <p:anim calcmode="lin" valueType="num">
                                      <p:cBhvr>
                                        <p:cTn id="6" dur="1000"/>
                                        <p:tgtEl>
                                          <p:spTgt spid="6"/>
                                        </p:tgtEl>
                                        <p:attrNameLst>
                                          <p:attrName>ppt_w</p:attrName>
                                        </p:attrNameLst>
                                      </p:cBhvr>
                                      <p:tavLst>
                                        <p:tav tm="0">
                                          <p:val>
                                            <p:strVal val="ppt_w"/>
                                          </p:val>
                                        </p:tav>
                                        <p:tav tm="100000">
                                          <p:val>
                                            <p:fltVal val="0"/>
                                          </p:val>
                                        </p:tav>
                                      </p:tavLst>
                                    </p:anim>
                                    <p:anim calcmode="lin" valueType="num">
                                      <p:cBhvr>
                                        <p:cTn id="7" dur="1000"/>
                                        <p:tgtEl>
                                          <p:spTgt spid="6"/>
                                        </p:tgtEl>
                                        <p:attrNameLst>
                                          <p:attrName>ppt_h</p:attrName>
                                        </p:attrNameLst>
                                      </p:cBhvr>
                                      <p:tavLst>
                                        <p:tav tm="0">
                                          <p:val>
                                            <p:strVal val="ppt_h"/>
                                          </p:val>
                                        </p:tav>
                                        <p:tav tm="100000">
                                          <p:val>
                                            <p:fltVal val="0"/>
                                          </p:val>
                                        </p:tav>
                                      </p:tavLst>
                                    </p:anim>
                                    <p:anim calcmode="lin" valueType="num">
                                      <p:cBhvr>
                                        <p:cTn id="8" dur="1000"/>
                                        <p:tgtEl>
                                          <p:spTgt spid="6"/>
                                        </p:tgtEl>
                                        <p:attrNameLst>
                                          <p:attrName>ppt_x</p:attrName>
                                        </p:attrNameLst>
                                      </p:cBhvr>
                                      <p:tavLst>
                                        <p:tav tm="0">
                                          <p:val>
                                            <p:strVal val="ppt_x"/>
                                          </p:val>
                                        </p:tav>
                                        <p:tav tm="5000">
                                          <p:val>
                                            <p:strVal val="ppt_x+-0.0500*(ppt_x*0.9511+(1-ppt_y)*0.3090)"/>
                                          </p:val>
                                        </p:tav>
                                        <p:tav tm="10000">
                                          <p:val>
                                            <p:strVal val="ppt_x+-0.1000*(ppt_x*0.8090+(1-ppt_y)*0.5878)"/>
                                          </p:val>
                                        </p:tav>
                                        <p:tav tm="15000">
                                          <p:val>
                                            <p:strVal val="ppt_x+-0.1500*(ppt_x*0.5878+(1-ppt_y)*0.8090)"/>
                                          </p:val>
                                        </p:tav>
                                        <p:tav tm="20000">
                                          <p:val>
                                            <p:strVal val="ppt_x+-0.2000*(ppt_x*0.3090+(1-ppt_y)*0.9511)"/>
                                          </p:val>
                                        </p:tav>
                                        <p:tav tm="25000">
                                          <p:val>
                                            <p:strVal val="ppt_x+-0.2500*(ppt_x*-0.0000+(1-ppt_y)*1.0000)"/>
                                          </p:val>
                                        </p:tav>
                                        <p:tav tm="30000">
                                          <p:val>
                                            <p:strVal val="ppt_x+-0.3000*(ppt_x*-0.3090+(1-ppt_y)*0.9511)"/>
                                          </p:val>
                                        </p:tav>
                                        <p:tav tm="35000">
                                          <p:val>
                                            <p:strVal val="ppt_x+-0.3500*(ppt_x*-0.5878+(1-ppt_y)*0.8090)"/>
                                          </p:val>
                                        </p:tav>
                                        <p:tav tm="40000">
                                          <p:val>
                                            <p:strVal val="ppt_x+-0.4000*(ppt_x*-0.8090+(1-ppt_y)*0.5878)"/>
                                          </p:val>
                                        </p:tav>
                                        <p:tav tm="45000">
                                          <p:val>
                                            <p:strVal val="ppt_x+-0.4500*(ppt_x*-0.9511+(1-ppt_y)*0.3090)"/>
                                          </p:val>
                                        </p:tav>
                                        <p:tav tm="50000">
                                          <p:val>
                                            <p:strVal val="ppt_x+-0.5000*(ppt_x*-1.0000+(1-ppt_y)*-0.0000)"/>
                                          </p:val>
                                        </p:tav>
                                        <p:tav tm="55000">
                                          <p:val>
                                            <p:strVal val="ppt_x+-0.5500*(ppt_x*-0.9511+(1-ppt_y)*-0.3090)"/>
                                          </p:val>
                                        </p:tav>
                                        <p:tav tm="60000">
                                          <p:val>
                                            <p:strVal val="ppt_x+-0.6000*(ppt_x*-0.8090+(1-ppt_y)*-0.5878)"/>
                                          </p:val>
                                        </p:tav>
                                        <p:tav tm="65000">
                                          <p:val>
                                            <p:strVal val="ppt_x+-0.6500*(ppt_x*-0.5878+(1-ppt_y)*-0.8090)"/>
                                          </p:val>
                                        </p:tav>
                                        <p:tav tm="70000">
                                          <p:val>
                                            <p:strVal val="ppt_x+-0.7000*(ppt_x*-0.3090+(1-ppt_y)*-0.9511)"/>
                                          </p:val>
                                        </p:tav>
                                        <p:tav tm="75000">
                                          <p:val>
                                            <p:strVal val="ppt_x+-0.7500*(ppt_x*0.0000+(1-ppt_y)*-1.0000)"/>
                                          </p:val>
                                        </p:tav>
                                        <p:tav tm="80000">
                                          <p:val>
                                            <p:strVal val="ppt_x+-0.8000*(ppt_x*0.3090+(1-ppt_y)*-0.9511)"/>
                                          </p:val>
                                        </p:tav>
                                        <p:tav tm="85000">
                                          <p:val>
                                            <p:strVal val="ppt_x+-0.8500*(ppt_x*0.5878+(1-ppt_y)*-0.8090)"/>
                                          </p:val>
                                        </p:tav>
                                        <p:tav tm="90000">
                                          <p:val>
                                            <p:strVal val="ppt_x+-0.9000*(ppt_x*0.8090+(1-ppt_y)*-0.5878)"/>
                                          </p:val>
                                        </p:tav>
                                        <p:tav tm="95000">
                                          <p:val>
                                            <p:strVal val="ppt_x+-0.9500*(ppt_x*0.9511+(1-ppt_y)*-0.3090)"/>
                                          </p:val>
                                        </p:tav>
                                        <p:tav tm="100000">
                                          <p:val>
                                            <p:strVal val="ppt_x+-1.0000*(ppt_x*1.0000+(1-ppt_y)*0.0000)"/>
                                          </p:val>
                                        </p:tav>
                                      </p:tavLst>
                                    </p:anim>
                                    <p:anim calcmode="lin" valueType="num">
                                      <p:cBhvr>
                                        <p:cTn id="9" dur="1000"/>
                                        <p:tgtEl>
                                          <p:spTgt spid="6"/>
                                        </p:tgtEl>
                                        <p:attrNameLst>
                                          <p:attrName>ppt_y</p:attrName>
                                        </p:attrNameLst>
                                      </p:cBhvr>
                                      <p:tavLst>
                                        <p:tav tm="0">
                                          <p:val>
                                            <p:strVal val="ppt_y"/>
                                          </p:val>
                                        </p:tav>
                                        <p:tav tm="5000">
                                          <p:val>
                                            <p:strVal val="ppt_y+-0.0500*(ppt_x*0.3090-(1-ppt_y)*0.9511)"/>
                                          </p:val>
                                        </p:tav>
                                        <p:tav tm="10000">
                                          <p:val>
                                            <p:strVal val="ppt_y+-0.1000*(ppt_x*0.5878-(1-ppt_y)*0.8090)"/>
                                          </p:val>
                                        </p:tav>
                                        <p:tav tm="15000">
                                          <p:val>
                                            <p:strVal val="ppt_y+-0.1500*(ppt_x*0.8090-(1-ppt_y)*0.5878)"/>
                                          </p:val>
                                        </p:tav>
                                        <p:tav tm="20000">
                                          <p:val>
                                            <p:strVal val="ppt_y+-0.2000*(ppt_x*0.9511-(1-ppt_y)*0.3090)"/>
                                          </p:val>
                                        </p:tav>
                                        <p:tav tm="25000">
                                          <p:val>
                                            <p:strVal val="ppt_y+-0.2500*(ppt_x*1.0000-(1-ppt_y)*-0.0000)"/>
                                          </p:val>
                                        </p:tav>
                                        <p:tav tm="30000">
                                          <p:val>
                                            <p:strVal val="ppt_y+-0.3000*(ppt_x*0.9511-(1-ppt_y)*-0.3090)"/>
                                          </p:val>
                                        </p:tav>
                                        <p:tav tm="35000">
                                          <p:val>
                                            <p:strVal val="ppt_y+-0.3500*(ppt_x*0.8090-(1-ppt_y)*-0.5878)"/>
                                          </p:val>
                                        </p:tav>
                                        <p:tav tm="40000">
                                          <p:val>
                                            <p:strVal val="ppt_y+-0.4000*(ppt_x*0.5878-(1-ppt_y)*-0.8090)"/>
                                          </p:val>
                                        </p:tav>
                                        <p:tav tm="45000">
                                          <p:val>
                                            <p:strVal val="ppt_y+-0.4500*(ppt_x*0.3090-(1-ppt_y)*-0.9511)"/>
                                          </p:val>
                                        </p:tav>
                                        <p:tav tm="50000">
                                          <p:val>
                                            <p:strVal val="ppt_y+-0.5000*(ppt_x*-0.0000-(1-ppt_y)*-1.0000)"/>
                                          </p:val>
                                        </p:tav>
                                        <p:tav tm="55000">
                                          <p:val>
                                            <p:strVal val="ppt_y+-0.5500*(ppt_x*-0.3090-(1-ppt_y)*-0.9511)"/>
                                          </p:val>
                                        </p:tav>
                                        <p:tav tm="60000">
                                          <p:val>
                                            <p:strVal val="ppt_y+-0.6000*(ppt_x*-0.5878-(1-ppt_y)*-0.8090)"/>
                                          </p:val>
                                        </p:tav>
                                        <p:tav tm="65000">
                                          <p:val>
                                            <p:strVal val="ppt_y+-0.6500*(ppt_x*-0.8090-(1-ppt_y)*-0.5878)"/>
                                          </p:val>
                                        </p:tav>
                                        <p:tav tm="70000">
                                          <p:val>
                                            <p:strVal val="ppt_y+-0.7000*(ppt_x*-0.9511-(1-ppt_y)*-0.3090)"/>
                                          </p:val>
                                        </p:tav>
                                        <p:tav tm="75000">
                                          <p:val>
                                            <p:strVal val="ppt_y+-0.7500*(ppt_x*-1.0000-(1-ppt_y)*0.0000)"/>
                                          </p:val>
                                        </p:tav>
                                        <p:tav tm="80000">
                                          <p:val>
                                            <p:strVal val="ppt_y+-0.8000*(ppt_x*-0.9511-(1-ppt_y)*0.3090)"/>
                                          </p:val>
                                        </p:tav>
                                        <p:tav tm="85000">
                                          <p:val>
                                            <p:strVal val="ppt_y+-0.8500*(ppt_x*-0.8090-(1-ppt_y)*0.5878)"/>
                                          </p:val>
                                        </p:tav>
                                        <p:tav tm="90000">
                                          <p:val>
                                            <p:strVal val="ppt_y+-0.9000*(ppt_x*-0.5878-(1-ppt_y)*0.8090)"/>
                                          </p:val>
                                        </p:tav>
                                        <p:tav tm="95000">
                                          <p:val>
                                            <p:strVal val="ppt_y+-0.9500*(ppt_x*-0.3090-(1-ppt_y)*0.9511)"/>
                                          </p:val>
                                        </p:tav>
                                        <p:tav tm="100000">
                                          <p:val>
                                            <p:strVal val="ppt_y+-1.0000*(ppt_x*0.0000-(1-ppt_y)*1.0000)"/>
                                          </p:val>
                                        </p:tav>
                                      </p:tavLst>
                                    </p:anim>
                                    <p:set>
                                      <p:cBhvr>
                                        <p:cTn id="10" dur="1" fill="hold">
                                          <p:stCondLst>
                                            <p:cond delay="9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4"/>
                </p:tgtEl>
              </p:cMediaNode>
            </p:audio>
            <p:seq concurrent="1" nextAc="seek">
              <p:cTn id="12" restart="whenNotActive" fill="hold" evtFilter="cancelBubble" nodeType="interactiveSeq">
                <p:stCondLst>
                  <p:cond evt="onClick" delay="0">
                    <p:tgtEl>
                      <p:spTgt spid="10"/>
                    </p:tgtEl>
                  </p:cond>
                </p:stCondLst>
                <p:endSync evt="end" delay="0">
                  <p:rtn val="all"/>
                </p:endSync>
                <p:childTnLst>
                  <p:par>
                    <p:cTn id="13" fill="hold">
                      <p:stCondLst>
                        <p:cond delay="0"/>
                      </p:stCondLst>
                      <p:childTnLst>
                        <p:par>
                          <p:cTn id="14" fill="hold">
                            <p:stCondLst>
                              <p:cond delay="0"/>
                            </p:stCondLst>
                            <p:childTnLst>
                              <p:par>
                                <p:cTn id="15" presetID="1" presetClass="mediacall" presetSubtype="0" fill="hold" nodeType="clickEffect">
                                  <p:stCondLst>
                                    <p:cond delay="0"/>
                                  </p:stCondLst>
                                  <p:childTnLst>
                                    <p:cmd type="call" cmd="playFrom(0.0)">
                                      <p:cBhvr>
                                        <p:cTn id="16" dur="1680" fill="hold"/>
                                        <p:tgtEl>
                                          <p:spTgt spid="4"/>
                                        </p:tgtEl>
                                      </p:cBhvr>
                                    </p:cmd>
                                  </p:childTnLst>
                                </p:cTn>
                              </p:par>
                            </p:childTnLst>
                          </p:cTn>
                        </p:par>
                      </p:childTnLst>
                    </p:cTn>
                  </p:par>
                </p:childTnLst>
              </p:cTn>
              <p:nextCondLst>
                <p:cond evt="onClick" delay="0">
                  <p:tgtEl>
                    <p:spTgt spid="10"/>
                  </p:tgtEl>
                </p:cond>
              </p:nextCondLst>
            </p:seq>
          </p:childTnLst>
        </p:cTn>
      </p:par>
    </p:tnLst>
    <p:bldLst>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522C9D2-4E49-739E-7D78-02B870AB4D3A}"/>
              </a:ext>
            </a:extLst>
          </p:cNvPr>
          <p:cNvSpPr txBox="1"/>
          <p:nvPr/>
        </p:nvSpPr>
        <p:spPr>
          <a:xfrm>
            <a:off x="550766" y="912600"/>
            <a:ext cx="8042467" cy="916702"/>
          </a:xfrm>
          <a:prstGeom prst="roundRect">
            <a:avLst>
              <a:gd name="adj" fmla="val 50000"/>
            </a:avLst>
          </a:prstGeom>
          <a:solidFill>
            <a:schemeClr val="bg1"/>
          </a:solidFill>
          <a:ln w="12700">
            <a:solidFill>
              <a:srgbClr val="0070C0"/>
            </a:solidFill>
          </a:ln>
        </p:spPr>
        <p:txBody>
          <a:bodyPr wrap="square" lIns="0" tIns="36000" rIns="0" bIns="0" anchor="ctr">
            <a:spAutoFit/>
          </a:bodyPr>
          <a:lstStyle/>
          <a:p>
            <a:pPr algn="ctr"/>
            <a:r>
              <a:rPr lang="en-US" sz="4000" b="1" dirty="0">
                <a:solidFill>
                  <a:srgbClr val="0070C0"/>
                </a:solidFill>
              </a:rPr>
              <a:t>How do you say this in English? </a:t>
            </a:r>
          </a:p>
        </p:txBody>
      </p:sp>
      <p:pic>
        <p:nvPicPr>
          <p:cNvPr id="5" name="Picture 4">
            <a:extLst>
              <a:ext uri="{FF2B5EF4-FFF2-40B4-BE49-F238E27FC236}">
                <a16:creationId xmlns:a16="http://schemas.microsoft.com/office/drawing/2014/main" id="{425C2EB2-4040-6E2D-0939-584C778BAA06}"/>
              </a:ext>
            </a:extLst>
          </p:cNvPr>
          <p:cNvPicPr>
            <a:picLocks noChangeAspect="1"/>
          </p:cNvPicPr>
          <p:nvPr/>
        </p:nvPicPr>
        <p:blipFill>
          <a:blip r:embed="rId4" cstate="screen">
            <a:extLst>
              <a:ext uri="{28A0092B-C50C-407E-A947-70E740481C1C}">
                <a14:useLocalDpi xmlns:a14="http://schemas.microsoft.com/office/drawing/2010/main"/>
              </a:ext>
            </a:extLst>
          </a:blip>
          <a:srcRect t="-3959" b="-4715"/>
          <a:stretch/>
        </p:blipFill>
        <p:spPr>
          <a:xfrm>
            <a:off x="675119" y="2297217"/>
            <a:ext cx="4534834" cy="3597707"/>
          </a:xfrm>
          <a:prstGeom prst="rect">
            <a:avLst/>
          </a:prstGeom>
          <a:solidFill>
            <a:srgbClr val="FFFFFF">
              <a:shade val="85000"/>
            </a:srgbClr>
          </a:solidFill>
          <a:ln w="190500" cap="sq">
            <a:solidFill>
              <a:srgbClr val="FFFFFF"/>
            </a:solidFill>
            <a:miter lim="800000"/>
          </a:ln>
          <a:effectLst/>
          <a:scene3d>
            <a:camera prst="orthographicFront">
              <a:rot lat="0" lon="0" rev="360000"/>
            </a:camera>
            <a:lightRig rig="twoPt" dir="t">
              <a:rot lat="0" lon="0" rev="7200000"/>
            </a:lightRig>
          </a:scene3d>
          <a:sp3d contourW="12700">
            <a:bevelT w="0" h="19050"/>
            <a:contourClr>
              <a:srgbClr val="969696"/>
            </a:contourClr>
          </a:sp3d>
        </p:spPr>
      </p:pic>
      <p:grpSp>
        <p:nvGrpSpPr>
          <p:cNvPr id="10" name="Group 9">
            <a:extLst>
              <a:ext uri="{FF2B5EF4-FFF2-40B4-BE49-F238E27FC236}">
                <a16:creationId xmlns:a16="http://schemas.microsoft.com/office/drawing/2014/main" id="{05F0875D-0FAF-49E2-9E68-36F4E0DBBFF7}"/>
              </a:ext>
            </a:extLst>
          </p:cNvPr>
          <p:cNvGrpSpPr/>
          <p:nvPr/>
        </p:nvGrpSpPr>
        <p:grpSpPr>
          <a:xfrm>
            <a:off x="5594852" y="2584360"/>
            <a:ext cx="2998382" cy="2998382"/>
            <a:chOff x="5594852" y="2584360"/>
            <a:chExt cx="2998382" cy="2998382"/>
          </a:xfrm>
        </p:grpSpPr>
        <p:sp>
          <p:nvSpPr>
            <p:cNvPr id="7" name="Rounded Rectangle 6">
              <a:extLst>
                <a:ext uri="{FF2B5EF4-FFF2-40B4-BE49-F238E27FC236}">
                  <a16:creationId xmlns:a16="http://schemas.microsoft.com/office/drawing/2014/main" id="{9A6CCD7A-99AB-82B0-B6C7-47095C568F5C}"/>
                </a:ext>
              </a:extLst>
            </p:cNvPr>
            <p:cNvSpPr/>
            <p:nvPr/>
          </p:nvSpPr>
          <p:spPr>
            <a:xfrm>
              <a:off x="5594852" y="2584360"/>
              <a:ext cx="2998382" cy="2998382"/>
            </a:xfrm>
            <a:prstGeom prst="roundRect">
              <a:avLst/>
            </a:prstGeom>
            <a:solidFill>
              <a:schemeClr val="bg1"/>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sz="7200" b="1" dirty="0">
                <a:solidFill>
                  <a:srgbClr val="00B0F0"/>
                </a:solidFill>
              </a:endParaRPr>
            </a:p>
          </p:txBody>
        </p:sp>
        <p:sp>
          <p:nvSpPr>
            <p:cNvPr id="8" name="TextBox 7">
              <a:extLst>
                <a:ext uri="{FF2B5EF4-FFF2-40B4-BE49-F238E27FC236}">
                  <a16:creationId xmlns:a16="http://schemas.microsoft.com/office/drawing/2014/main" id="{8CC5FA74-2490-F366-81B6-444FA54B4A09}"/>
                </a:ext>
              </a:extLst>
            </p:cNvPr>
            <p:cNvSpPr txBox="1"/>
            <p:nvPr/>
          </p:nvSpPr>
          <p:spPr>
            <a:xfrm>
              <a:off x="5594852" y="3362965"/>
              <a:ext cx="2998381" cy="707886"/>
            </a:xfrm>
            <a:prstGeom prst="rect">
              <a:avLst/>
            </a:prstGeom>
            <a:noFill/>
          </p:spPr>
          <p:txBody>
            <a:bodyPr wrap="square" rtlCol="0">
              <a:spAutoFit/>
            </a:bodyPr>
            <a:lstStyle/>
            <a:p>
              <a:pPr algn="ctr"/>
              <a:r>
                <a:rPr lang="en-GB" sz="4000" b="1" dirty="0">
                  <a:solidFill>
                    <a:srgbClr val="0070C0"/>
                  </a:solidFill>
                </a:rPr>
                <a:t>playground</a:t>
              </a:r>
              <a:endParaRPr lang="en-RU" sz="4000" b="1" dirty="0">
                <a:solidFill>
                  <a:srgbClr val="0070C0"/>
                </a:solidFill>
              </a:endParaRPr>
            </a:p>
          </p:txBody>
        </p:sp>
      </p:grpSp>
      <p:pic>
        <p:nvPicPr>
          <p:cNvPr id="4" name="playground_01">
            <a:hlinkClick r:id="" action="ppaction://media"/>
            <a:extLst>
              <a:ext uri="{FF2B5EF4-FFF2-40B4-BE49-F238E27FC236}">
                <a16:creationId xmlns:a16="http://schemas.microsoft.com/office/drawing/2014/main" id="{A1C21359-2CC1-99B1-9F0B-149FF7B88269}"/>
              </a:ext>
            </a:extLst>
          </p:cNvPr>
          <p:cNvPicPr>
            <a:picLocks noChangeAspect="1"/>
          </p:cNvPicPr>
          <p:nvPr>
            <a:audioFile r:link="rId2"/>
            <p:extLst>
              <p:ext uri="{DAA4B4D4-6D71-4841-9C94-3DE7FCFB9230}">
                <p14:media xmlns:p14="http://schemas.microsoft.com/office/powerpoint/2010/main" r:embed="rId1"/>
              </p:ext>
            </p:extLst>
          </p:nvPr>
        </p:nvPicPr>
        <p:blipFill>
          <a:blip r:embed="rId5">
            <a:duotone>
              <a:prstClr val="black"/>
              <a:schemeClr val="accent5">
                <a:tint val="45000"/>
                <a:satMod val="400000"/>
              </a:schemeClr>
            </a:duotone>
          </a:blip>
          <a:stretch>
            <a:fillRect/>
          </a:stretch>
        </p:blipFill>
        <p:spPr>
          <a:xfrm>
            <a:off x="6687642" y="4062056"/>
            <a:ext cx="812800" cy="812800"/>
          </a:xfrm>
          <a:prstGeom prst="rect">
            <a:avLst/>
          </a:prstGeom>
        </p:spPr>
      </p:pic>
      <p:sp>
        <p:nvSpPr>
          <p:cNvPr id="6" name="Rounded Rectangle 5">
            <a:extLst>
              <a:ext uri="{FF2B5EF4-FFF2-40B4-BE49-F238E27FC236}">
                <a16:creationId xmlns:a16="http://schemas.microsoft.com/office/drawing/2014/main" id="{427142FA-0687-4955-9910-D9D981F2E1F3}"/>
              </a:ext>
            </a:extLst>
          </p:cNvPr>
          <p:cNvSpPr/>
          <p:nvPr/>
        </p:nvSpPr>
        <p:spPr>
          <a:xfrm>
            <a:off x="5594851" y="2584360"/>
            <a:ext cx="2998382" cy="2998382"/>
          </a:xfrm>
          <a:prstGeom prst="round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RU" sz="9600" b="1" dirty="0">
                <a:solidFill>
                  <a:srgbClr val="FFEBA5"/>
                </a:solidFill>
              </a:rPr>
              <a:t>?</a:t>
            </a:r>
          </a:p>
        </p:txBody>
      </p:sp>
    </p:spTree>
    <p:extLst>
      <p:ext uri="{BB962C8B-B14F-4D97-AF65-F5344CB8AC3E}">
        <p14:creationId xmlns:p14="http://schemas.microsoft.com/office/powerpoint/2010/main" val="4277182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xit" presetSubtype="0" fill="hold" grpId="0" nodeType="clickEffect">
                                  <p:stCondLst>
                                    <p:cond delay="0"/>
                                  </p:stCondLst>
                                  <p:childTnLst>
                                    <p:anim calcmode="lin" valueType="num">
                                      <p:cBhvr>
                                        <p:cTn id="6" dur="1000"/>
                                        <p:tgtEl>
                                          <p:spTgt spid="6"/>
                                        </p:tgtEl>
                                        <p:attrNameLst>
                                          <p:attrName>ppt_w</p:attrName>
                                        </p:attrNameLst>
                                      </p:cBhvr>
                                      <p:tavLst>
                                        <p:tav tm="0">
                                          <p:val>
                                            <p:strVal val="ppt_w"/>
                                          </p:val>
                                        </p:tav>
                                        <p:tav tm="100000">
                                          <p:val>
                                            <p:fltVal val="0"/>
                                          </p:val>
                                        </p:tav>
                                      </p:tavLst>
                                    </p:anim>
                                    <p:anim calcmode="lin" valueType="num">
                                      <p:cBhvr>
                                        <p:cTn id="7" dur="1000"/>
                                        <p:tgtEl>
                                          <p:spTgt spid="6"/>
                                        </p:tgtEl>
                                        <p:attrNameLst>
                                          <p:attrName>ppt_h</p:attrName>
                                        </p:attrNameLst>
                                      </p:cBhvr>
                                      <p:tavLst>
                                        <p:tav tm="0">
                                          <p:val>
                                            <p:strVal val="ppt_h"/>
                                          </p:val>
                                        </p:tav>
                                        <p:tav tm="100000">
                                          <p:val>
                                            <p:fltVal val="0"/>
                                          </p:val>
                                        </p:tav>
                                      </p:tavLst>
                                    </p:anim>
                                    <p:anim calcmode="lin" valueType="num">
                                      <p:cBhvr>
                                        <p:cTn id="8" dur="1000"/>
                                        <p:tgtEl>
                                          <p:spTgt spid="6"/>
                                        </p:tgtEl>
                                        <p:attrNameLst>
                                          <p:attrName>ppt_x</p:attrName>
                                        </p:attrNameLst>
                                      </p:cBhvr>
                                      <p:tavLst>
                                        <p:tav tm="0">
                                          <p:val>
                                            <p:strVal val="ppt_x"/>
                                          </p:val>
                                        </p:tav>
                                        <p:tav tm="5000">
                                          <p:val>
                                            <p:strVal val="ppt_x+-0.0500*(ppt_x*0.9511+(1-ppt_y)*0.3090)"/>
                                          </p:val>
                                        </p:tav>
                                        <p:tav tm="10000">
                                          <p:val>
                                            <p:strVal val="ppt_x+-0.1000*(ppt_x*0.8090+(1-ppt_y)*0.5878)"/>
                                          </p:val>
                                        </p:tav>
                                        <p:tav tm="15000">
                                          <p:val>
                                            <p:strVal val="ppt_x+-0.1500*(ppt_x*0.5878+(1-ppt_y)*0.8090)"/>
                                          </p:val>
                                        </p:tav>
                                        <p:tav tm="20000">
                                          <p:val>
                                            <p:strVal val="ppt_x+-0.2000*(ppt_x*0.3090+(1-ppt_y)*0.9511)"/>
                                          </p:val>
                                        </p:tav>
                                        <p:tav tm="25000">
                                          <p:val>
                                            <p:strVal val="ppt_x+-0.2500*(ppt_x*-0.0000+(1-ppt_y)*1.0000)"/>
                                          </p:val>
                                        </p:tav>
                                        <p:tav tm="30000">
                                          <p:val>
                                            <p:strVal val="ppt_x+-0.3000*(ppt_x*-0.3090+(1-ppt_y)*0.9511)"/>
                                          </p:val>
                                        </p:tav>
                                        <p:tav tm="35000">
                                          <p:val>
                                            <p:strVal val="ppt_x+-0.3500*(ppt_x*-0.5878+(1-ppt_y)*0.8090)"/>
                                          </p:val>
                                        </p:tav>
                                        <p:tav tm="40000">
                                          <p:val>
                                            <p:strVal val="ppt_x+-0.4000*(ppt_x*-0.8090+(1-ppt_y)*0.5878)"/>
                                          </p:val>
                                        </p:tav>
                                        <p:tav tm="45000">
                                          <p:val>
                                            <p:strVal val="ppt_x+-0.4500*(ppt_x*-0.9511+(1-ppt_y)*0.3090)"/>
                                          </p:val>
                                        </p:tav>
                                        <p:tav tm="50000">
                                          <p:val>
                                            <p:strVal val="ppt_x+-0.5000*(ppt_x*-1.0000+(1-ppt_y)*-0.0000)"/>
                                          </p:val>
                                        </p:tav>
                                        <p:tav tm="55000">
                                          <p:val>
                                            <p:strVal val="ppt_x+-0.5500*(ppt_x*-0.9511+(1-ppt_y)*-0.3090)"/>
                                          </p:val>
                                        </p:tav>
                                        <p:tav tm="60000">
                                          <p:val>
                                            <p:strVal val="ppt_x+-0.6000*(ppt_x*-0.8090+(1-ppt_y)*-0.5878)"/>
                                          </p:val>
                                        </p:tav>
                                        <p:tav tm="65000">
                                          <p:val>
                                            <p:strVal val="ppt_x+-0.6500*(ppt_x*-0.5878+(1-ppt_y)*-0.8090)"/>
                                          </p:val>
                                        </p:tav>
                                        <p:tav tm="70000">
                                          <p:val>
                                            <p:strVal val="ppt_x+-0.7000*(ppt_x*-0.3090+(1-ppt_y)*-0.9511)"/>
                                          </p:val>
                                        </p:tav>
                                        <p:tav tm="75000">
                                          <p:val>
                                            <p:strVal val="ppt_x+-0.7500*(ppt_x*0.0000+(1-ppt_y)*-1.0000)"/>
                                          </p:val>
                                        </p:tav>
                                        <p:tav tm="80000">
                                          <p:val>
                                            <p:strVal val="ppt_x+-0.8000*(ppt_x*0.3090+(1-ppt_y)*-0.9511)"/>
                                          </p:val>
                                        </p:tav>
                                        <p:tav tm="85000">
                                          <p:val>
                                            <p:strVal val="ppt_x+-0.8500*(ppt_x*0.5878+(1-ppt_y)*-0.8090)"/>
                                          </p:val>
                                        </p:tav>
                                        <p:tav tm="90000">
                                          <p:val>
                                            <p:strVal val="ppt_x+-0.9000*(ppt_x*0.8090+(1-ppt_y)*-0.5878)"/>
                                          </p:val>
                                        </p:tav>
                                        <p:tav tm="95000">
                                          <p:val>
                                            <p:strVal val="ppt_x+-0.9500*(ppt_x*0.9511+(1-ppt_y)*-0.3090)"/>
                                          </p:val>
                                        </p:tav>
                                        <p:tav tm="100000">
                                          <p:val>
                                            <p:strVal val="ppt_x+-1.0000*(ppt_x*1.0000+(1-ppt_y)*0.0000)"/>
                                          </p:val>
                                        </p:tav>
                                      </p:tavLst>
                                    </p:anim>
                                    <p:anim calcmode="lin" valueType="num">
                                      <p:cBhvr>
                                        <p:cTn id="9" dur="1000"/>
                                        <p:tgtEl>
                                          <p:spTgt spid="6"/>
                                        </p:tgtEl>
                                        <p:attrNameLst>
                                          <p:attrName>ppt_y</p:attrName>
                                        </p:attrNameLst>
                                      </p:cBhvr>
                                      <p:tavLst>
                                        <p:tav tm="0">
                                          <p:val>
                                            <p:strVal val="ppt_y"/>
                                          </p:val>
                                        </p:tav>
                                        <p:tav tm="5000">
                                          <p:val>
                                            <p:strVal val="ppt_y+-0.0500*(ppt_x*0.3090-(1-ppt_y)*0.9511)"/>
                                          </p:val>
                                        </p:tav>
                                        <p:tav tm="10000">
                                          <p:val>
                                            <p:strVal val="ppt_y+-0.1000*(ppt_x*0.5878-(1-ppt_y)*0.8090)"/>
                                          </p:val>
                                        </p:tav>
                                        <p:tav tm="15000">
                                          <p:val>
                                            <p:strVal val="ppt_y+-0.1500*(ppt_x*0.8090-(1-ppt_y)*0.5878)"/>
                                          </p:val>
                                        </p:tav>
                                        <p:tav tm="20000">
                                          <p:val>
                                            <p:strVal val="ppt_y+-0.2000*(ppt_x*0.9511-(1-ppt_y)*0.3090)"/>
                                          </p:val>
                                        </p:tav>
                                        <p:tav tm="25000">
                                          <p:val>
                                            <p:strVal val="ppt_y+-0.2500*(ppt_x*1.0000-(1-ppt_y)*-0.0000)"/>
                                          </p:val>
                                        </p:tav>
                                        <p:tav tm="30000">
                                          <p:val>
                                            <p:strVal val="ppt_y+-0.3000*(ppt_x*0.9511-(1-ppt_y)*-0.3090)"/>
                                          </p:val>
                                        </p:tav>
                                        <p:tav tm="35000">
                                          <p:val>
                                            <p:strVal val="ppt_y+-0.3500*(ppt_x*0.8090-(1-ppt_y)*-0.5878)"/>
                                          </p:val>
                                        </p:tav>
                                        <p:tav tm="40000">
                                          <p:val>
                                            <p:strVal val="ppt_y+-0.4000*(ppt_x*0.5878-(1-ppt_y)*-0.8090)"/>
                                          </p:val>
                                        </p:tav>
                                        <p:tav tm="45000">
                                          <p:val>
                                            <p:strVal val="ppt_y+-0.4500*(ppt_x*0.3090-(1-ppt_y)*-0.9511)"/>
                                          </p:val>
                                        </p:tav>
                                        <p:tav tm="50000">
                                          <p:val>
                                            <p:strVal val="ppt_y+-0.5000*(ppt_x*-0.0000-(1-ppt_y)*-1.0000)"/>
                                          </p:val>
                                        </p:tav>
                                        <p:tav tm="55000">
                                          <p:val>
                                            <p:strVal val="ppt_y+-0.5500*(ppt_x*-0.3090-(1-ppt_y)*-0.9511)"/>
                                          </p:val>
                                        </p:tav>
                                        <p:tav tm="60000">
                                          <p:val>
                                            <p:strVal val="ppt_y+-0.6000*(ppt_x*-0.5878-(1-ppt_y)*-0.8090)"/>
                                          </p:val>
                                        </p:tav>
                                        <p:tav tm="65000">
                                          <p:val>
                                            <p:strVal val="ppt_y+-0.6500*(ppt_x*-0.8090-(1-ppt_y)*-0.5878)"/>
                                          </p:val>
                                        </p:tav>
                                        <p:tav tm="70000">
                                          <p:val>
                                            <p:strVal val="ppt_y+-0.7000*(ppt_x*-0.9511-(1-ppt_y)*-0.3090)"/>
                                          </p:val>
                                        </p:tav>
                                        <p:tav tm="75000">
                                          <p:val>
                                            <p:strVal val="ppt_y+-0.7500*(ppt_x*-1.0000-(1-ppt_y)*0.0000)"/>
                                          </p:val>
                                        </p:tav>
                                        <p:tav tm="80000">
                                          <p:val>
                                            <p:strVal val="ppt_y+-0.8000*(ppt_x*-0.9511-(1-ppt_y)*0.3090)"/>
                                          </p:val>
                                        </p:tav>
                                        <p:tav tm="85000">
                                          <p:val>
                                            <p:strVal val="ppt_y+-0.8500*(ppt_x*-0.8090-(1-ppt_y)*0.5878)"/>
                                          </p:val>
                                        </p:tav>
                                        <p:tav tm="90000">
                                          <p:val>
                                            <p:strVal val="ppt_y+-0.9000*(ppt_x*-0.5878-(1-ppt_y)*0.8090)"/>
                                          </p:val>
                                        </p:tav>
                                        <p:tav tm="95000">
                                          <p:val>
                                            <p:strVal val="ppt_y+-0.9500*(ppt_x*-0.3090-(1-ppt_y)*0.9511)"/>
                                          </p:val>
                                        </p:tav>
                                        <p:tav tm="100000">
                                          <p:val>
                                            <p:strVal val="ppt_y+-1.0000*(ppt_x*0.0000-(1-ppt_y)*1.0000)"/>
                                          </p:val>
                                        </p:tav>
                                      </p:tavLst>
                                    </p:anim>
                                    <p:set>
                                      <p:cBhvr>
                                        <p:cTn id="10" dur="1" fill="hold">
                                          <p:stCondLst>
                                            <p:cond delay="9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4"/>
                </p:tgtEl>
              </p:cMediaNode>
            </p:audio>
            <p:seq concurrent="1" nextAc="seek">
              <p:cTn id="12" restart="whenNotActive" fill="hold" evtFilter="cancelBubble" nodeType="interactiveSeq">
                <p:stCondLst>
                  <p:cond evt="onClick" delay="0">
                    <p:tgtEl>
                      <p:spTgt spid="10"/>
                    </p:tgtEl>
                  </p:cond>
                </p:stCondLst>
                <p:endSync evt="end" delay="0">
                  <p:rtn val="all"/>
                </p:endSync>
                <p:childTnLst>
                  <p:par>
                    <p:cTn id="13" fill="hold">
                      <p:stCondLst>
                        <p:cond delay="0"/>
                      </p:stCondLst>
                      <p:childTnLst>
                        <p:par>
                          <p:cTn id="14" fill="hold">
                            <p:stCondLst>
                              <p:cond delay="0"/>
                            </p:stCondLst>
                            <p:childTnLst>
                              <p:par>
                                <p:cTn id="15" presetID="1" presetClass="mediacall" presetSubtype="0" fill="hold" nodeType="clickEffect">
                                  <p:stCondLst>
                                    <p:cond delay="0"/>
                                  </p:stCondLst>
                                  <p:childTnLst>
                                    <p:cmd type="call" cmd="playFrom(0.0)">
                                      <p:cBhvr>
                                        <p:cTn id="16" dur="1272" fill="hold"/>
                                        <p:tgtEl>
                                          <p:spTgt spid="4"/>
                                        </p:tgtEl>
                                      </p:cBhvr>
                                    </p:cmd>
                                  </p:childTnLst>
                                </p:cTn>
                              </p:par>
                            </p:childTnLst>
                          </p:cTn>
                        </p:par>
                      </p:childTnLst>
                    </p:cTn>
                  </p:par>
                </p:childTnLst>
              </p:cTn>
              <p:nextCondLst>
                <p:cond evt="onClick" delay="0">
                  <p:tgtEl>
                    <p:spTgt spid="10"/>
                  </p:tgtEl>
                </p:cond>
              </p:nextCondLst>
            </p:seq>
          </p:childTnLst>
        </p:cTn>
      </p:par>
    </p:tnLst>
    <p:bldLst>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66A40F4-9640-9728-E648-E662189F23F1}"/>
              </a:ext>
            </a:extLst>
          </p:cNvPr>
          <p:cNvSpPr txBox="1"/>
          <p:nvPr/>
        </p:nvSpPr>
        <p:spPr>
          <a:xfrm>
            <a:off x="1944694" y="227037"/>
            <a:ext cx="5254611" cy="720891"/>
          </a:xfrm>
          <a:prstGeom prst="roundRect">
            <a:avLst>
              <a:gd name="adj" fmla="val 50000"/>
            </a:avLst>
          </a:prstGeom>
          <a:solidFill>
            <a:srgbClr val="FFEBA5"/>
          </a:solidFill>
          <a:ln w="12700">
            <a:solidFill>
              <a:srgbClr val="0070C0"/>
            </a:solidFill>
          </a:ln>
        </p:spPr>
        <p:txBody>
          <a:bodyPr wrap="square" lIns="0" tIns="36000" rIns="0" bIns="0" anchor="ctr">
            <a:noAutofit/>
          </a:bodyPr>
          <a:lstStyle/>
          <a:p>
            <a:pPr algn="ctr"/>
            <a:r>
              <a:rPr lang="en-US" sz="4000" b="1" dirty="0">
                <a:solidFill>
                  <a:srgbClr val="0070C0"/>
                </a:solidFill>
              </a:rPr>
              <a:t>Let’s </a:t>
            </a:r>
            <a:r>
              <a:rPr lang="en-US" sz="4000" b="1" dirty="0" err="1">
                <a:solidFill>
                  <a:srgbClr val="0070C0"/>
                </a:solidFill>
              </a:rPr>
              <a:t>Practise</a:t>
            </a:r>
            <a:r>
              <a:rPr lang="en-US" sz="4000" b="1" dirty="0">
                <a:solidFill>
                  <a:srgbClr val="0070C0"/>
                </a:solidFill>
              </a:rPr>
              <a:t>!</a:t>
            </a:r>
          </a:p>
        </p:txBody>
      </p:sp>
      <p:sp>
        <p:nvSpPr>
          <p:cNvPr id="4" name="TextBox 3">
            <a:extLst>
              <a:ext uri="{FF2B5EF4-FFF2-40B4-BE49-F238E27FC236}">
                <a16:creationId xmlns:a16="http://schemas.microsoft.com/office/drawing/2014/main" id="{00BABF4D-A813-77A1-4BFC-7E13F867601C}"/>
              </a:ext>
            </a:extLst>
          </p:cNvPr>
          <p:cNvSpPr txBox="1"/>
          <p:nvPr/>
        </p:nvSpPr>
        <p:spPr>
          <a:xfrm>
            <a:off x="637954" y="1079772"/>
            <a:ext cx="5092995" cy="369332"/>
          </a:xfrm>
          <a:prstGeom prst="rect">
            <a:avLst/>
          </a:prstGeom>
          <a:noFill/>
        </p:spPr>
        <p:txBody>
          <a:bodyPr wrap="square">
            <a:spAutoFit/>
          </a:bodyPr>
          <a:lstStyle/>
          <a:p>
            <a:r>
              <a:rPr lang="en-GB" b="0" i="0" u="none" strike="noStrike" dirty="0">
                <a:effectLst/>
                <a:latin typeface="Twinkl" panose="02000000000000000000" pitchFamily="2" charset="77"/>
              </a:rPr>
              <a:t>Can you remember what these are called?</a:t>
            </a:r>
            <a:endParaRPr lang="en-RU" dirty="0">
              <a:latin typeface="Twinkl" panose="02000000000000000000" pitchFamily="2" charset="77"/>
            </a:endParaRPr>
          </a:p>
        </p:txBody>
      </p:sp>
      <p:pic>
        <p:nvPicPr>
          <p:cNvPr id="6" name="Picture 5" descr="A cartoon of a book&#10;&#10;Description automatically generated">
            <a:extLst>
              <a:ext uri="{FF2B5EF4-FFF2-40B4-BE49-F238E27FC236}">
                <a16:creationId xmlns:a16="http://schemas.microsoft.com/office/drawing/2014/main" id="{D16EC02D-887E-5673-57E5-4CB1B610C3CE}"/>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rot="797646">
            <a:off x="1557811" y="1567970"/>
            <a:ext cx="2158598" cy="1712520"/>
          </a:xfrm>
          <a:prstGeom prst="rect">
            <a:avLst/>
          </a:prstGeom>
        </p:spPr>
      </p:pic>
      <p:pic>
        <p:nvPicPr>
          <p:cNvPr id="7" name="Picture 6">
            <a:extLst>
              <a:ext uri="{FF2B5EF4-FFF2-40B4-BE49-F238E27FC236}">
                <a16:creationId xmlns:a16="http://schemas.microsoft.com/office/drawing/2014/main" id="{2630C13C-0F6A-1D50-F763-C43BC11C5C03}"/>
              </a:ext>
            </a:extLst>
          </p:cNvPr>
          <p:cNvPicPr>
            <a:picLocks noChangeAspect="1"/>
          </p:cNvPicPr>
          <p:nvPr/>
        </p:nvPicPr>
        <p:blipFill>
          <a:blip r:embed="rId11" cstate="screen">
            <a:extLst>
              <a:ext uri="{28A0092B-C50C-407E-A947-70E740481C1C}">
                <a14:useLocalDpi xmlns:a14="http://schemas.microsoft.com/office/drawing/2010/main"/>
              </a:ext>
            </a:extLst>
          </a:blip>
          <a:srcRect/>
          <a:stretch/>
        </p:blipFill>
        <p:spPr>
          <a:xfrm>
            <a:off x="5555289" y="1767021"/>
            <a:ext cx="2095754" cy="1482236"/>
          </a:xfrm>
          <a:prstGeom prst="rect">
            <a:avLst/>
          </a:prstGeom>
        </p:spPr>
      </p:pic>
      <p:pic>
        <p:nvPicPr>
          <p:cNvPr id="8" name="Picture 7">
            <a:extLst>
              <a:ext uri="{FF2B5EF4-FFF2-40B4-BE49-F238E27FC236}">
                <a16:creationId xmlns:a16="http://schemas.microsoft.com/office/drawing/2014/main" id="{4187BE31-DB5A-EC52-29AF-4E881FDDC24A}"/>
              </a:ext>
            </a:extLst>
          </p:cNvPr>
          <p:cNvPicPr>
            <a:picLocks noChangeAspect="1"/>
          </p:cNvPicPr>
          <p:nvPr/>
        </p:nvPicPr>
        <p:blipFill>
          <a:blip r:embed="rId12" cstate="screen">
            <a:extLst>
              <a:ext uri="{28A0092B-C50C-407E-A947-70E740481C1C}">
                <a14:useLocalDpi xmlns:a14="http://schemas.microsoft.com/office/drawing/2010/main"/>
              </a:ext>
            </a:extLst>
          </a:blip>
          <a:srcRect/>
          <a:stretch/>
        </p:blipFill>
        <p:spPr>
          <a:xfrm>
            <a:off x="1739811" y="4067776"/>
            <a:ext cx="2019714" cy="1720322"/>
          </a:xfrm>
          <a:prstGeom prst="rect">
            <a:avLst/>
          </a:prstGeom>
        </p:spPr>
      </p:pic>
      <p:pic>
        <p:nvPicPr>
          <p:cNvPr id="9" name="Picture 8">
            <a:extLst>
              <a:ext uri="{FF2B5EF4-FFF2-40B4-BE49-F238E27FC236}">
                <a16:creationId xmlns:a16="http://schemas.microsoft.com/office/drawing/2014/main" id="{3A55C733-13B7-704A-32FC-047D2B12CDA8}"/>
              </a:ext>
            </a:extLst>
          </p:cNvPr>
          <p:cNvPicPr>
            <a:picLocks noChangeAspect="1"/>
          </p:cNvPicPr>
          <p:nvPr/>
        </p:nvPicPr>
        <p:blipFill>
          <a:blip r:embed="rId13" cstate="screen">
            <a:extLst>
              <a:ext uri="{28A0092B-C50C-407E-A947-70E740481C1C}">
                <a14:useLocalDpi xmlns:a14="http://schemas.microsoft.com/office/drawing/2010/main"/>
              </a:ext>
            </a:extLst>
          </a:blip>
          <a:srcRect/>
          <a:stretch/>
        </p:blipFill>
        <p:spPr>
          <a:xfrm>
            <a:off x="5838545" y="3927737"/>
            <a:ext cx="1460248" cy="1628106"/>
          </a:xfrm>
          <a:prstGeom prst="rect">
            <a:avLst/>
          </a:prstGeom>
        </p:spPr>
      </p:pic>
      <p:sp>
        <p:nvSpPr>
          <p:cNvPr id="10" name="Rounded Rectangle 9">
            <a:extLst>
              <a:ext uri="{FF2B5EF4-FFF2-40B4-BE49-F238E27FC236}">
                <a16:creationId xmlns:a16="http://schemas.microsoft.com/office/drawing/2014/main" id="{66018C12-8E12-A6BE-800C-DDE8B5CDA669}"/>
              </a:ext>
            </a:extLst>
          </p:cNvPr>
          <p:cNvSpPr/>
          <p:nvPr/>
        </p:nvSpPr>
        <p:spPr>
          <a:xfrm>
            <a:off x="1587351" y="3249257"/>
            <a:ext cx="2370990" cy="542909"/>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RU" sz="2400" b="1" dirty="0">
                <a:solidFill>
                  <a:srgbClr val="FFEBA5"/>
                </a:solidFill>
              </a:rPr>
              <a:t>book</a:t>
            </a:r>
          </a:p>
        </p:txBody>
      </p:sp>
      <p:sp>
        <p:nvSpPr>
          <p:cNvPr id="11" name="Rounded Rectangle 10">
            <a:extLst>
              <a:ext uri="{FF2B5EF4-FFF2-40B4-BE49-F238E27FC236}">
                <a16:creationId xmlns:a16="http://schemas.microsoft.com/office/drawing/2014/main" id="{B377D8C8-EFF8-8E79-267B-20D6632F8E60}"/>
              </a:ext>
            </a:extLst>
          </p:cNvPr>
          <p:cNvSpPr/>
          <p:nvPr/>
        </p:nvSpPr>
        <p:spPr>
          <a:xfrm>
            <a:off x="5383174" y="3249257"/>
            <a:ext cx="2370990" cy="542909"/>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solidFill>
                  <a:srgbClr val="FFEBA5"/>
                </a:solidFill>
              </a:rPr>
              <a:t>classroom</a:t>
            </a:r>
            <a:endParaRPr lang="en-RU" sz="2400" b="1" dirty="0">
              <a:solidFill>
                <a:srgbClr val="FFEBA5"/>
              </a:solidFill>
            </a:endParaRPr>
          </a:p>
        </p:txBody>
      </p:sp>
      <p:sp>
        <p:nvSpPr>
          <p:cNvPr id="12" name="Rounded Rectangle 11">
            <a:extLst>
              <a:ext uri="{FF2B5EF4-FFF2-40B4-BE49-F238E27FC236}">
                <a16:creationId xmlns:a16="http://schemas.microsoft.com/office/drawing/2014/main" id="{BE462009-AF0F-B48E-36CE-FCF9E3C57E54}"/>
              </a:ext>
            </a:extLst>
          </p:cNvPr>
          <p:cNvSpPr/>
          <p:nvPr/>
        </p:nvSpPr>
        <p:spPr>
          <a:xfrm>
            <a:off x="1587351" y="5592319"/>
            <a:ext cx="2370990" cy="542909"/>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RU" sz="2400" b="1" dirty="0">
                <a:solidFill>
                  <a:srgbClr val="FFEBA5"/>
                </a:solidFill>
              </a:rPr>
              <a:t>desk</a:t>
            </a:r>
          </a:p>
        </p:txBody>
      </p:sp>
      <p:sp>
        <p:nvSpPr>
          <p:cNvPr id="13" name="Rounded Rectangle 12">
            <a:extLst>
              <a:ext uri="{FF2B5EF4-FFF2-40B4-BE49-F238E27FC236}">
                <a16:creationId xmlns:a16="http://schemas.microsoft.com/office/drawing/2014/main" id="{C490B22C-BE0F-0FB4-E170-4DAA83EC1637}"/>
              </a:ext>
            </a:extLst>
          </p:cNvPr>
          <p:cNvSpPr/>
          <p:nvPr/>
        </p:nvSpPr>
        <p:spPr>
          <a:xfrm>
            <a:off x="5383174" y="5592319"/>
            <a:ext cx="2370990" cy="542909"/>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solidFill>
                  <a:srgbClr val="FFEBA5"/>
                </a:solidFill>
              </a:rPr>
              <a:t>computer</a:t>
            </a:r>
            <a:endParaRPr lang="en-RU" sz="2400" b="1" dirty="0">
              <a:solidFill>
                <a:srgbClr val="FFEBA5"/>
              </a:solidFill>
            </a:endParaRPr>
          </a:p>
        </p:txBody>
      </p:sp>
      <p:pic>
        <p:nvPicPr>
          <p:cNvPr id="14" name="book2_01">
            <a:hlinkClick r:id="" action="ppaction://media"/>
            <a:extLst>
              <a:ext uri="{FF2B5EF4-FFF2-40B4-BE49-F238E27FC236}">
                <a16:creationId xmlns:a16="http://schemas.microsoft.com/office/drawing/2014/main" id="{F45268E2-8C86-D558-7959-63FCB2651130}"/>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1535118" y="2640584"/>
            <a:ext cx="812800" cy="812800"/>
          </a:xfrm>
          <a:prstGeom prst="rect">
            <a:avLst/>
          </a:prstGeom>
        </p:spPr>
      </p:pic>
      <p:pic>
        <p:nvPicPr>
          <p:cNvPr id="15" name="classroom_01">
            <a:hlinkClick r:id="" action="ppaction://media"/>
            <a:extLst>
              <a:ext uri="{FF2B5EF4-FFF2-40B4-BE49-F238E27FC236}">
                <a16:creationId xmlns:a16="http://schemas.microsoft.com/office/drawing/2014/main" id="{9488E6CB-C694-E600-E484-9284415AAB6D}"/>
              </a:ext>
            </a:extLst>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1535118" y="1794256"/>
            <a:ext cx="812800" cy="812800"/>
          </a:xfrm>
          <a:prstGeom prst="rect">
            <a:avLst/>
          </a:prstGeom>
        </p:spPr>
      </p:pic>
      <p:pic>
        <p:nvPicPr>
          <p:cNvPr id="16" name="computer_01">
            <a:hlinkClick r:id="" action="ppaction://media"/>
            <a:extLst>
              <a:ext uri="{FF2B5EF4-FFF2-40B4-BE49-F238E27FC236}">
                <a16:creationId xmlns:a16="http://schemas.microsoft.com/office/drawing/2014/main" id="{5D288871-6A8C-A818-633B-A77D092892BC}"/>
              </a:ext>
            </a:extLst>
          </p:cNvPr>
          <p:cNvPicPr>
            <a:picLocks noChangeAspect="1"/>
          </p:cNvPicPr>
          <p:nvPr>
            <a:audioFile r:link="rId6"/>
            <p:extLst>
              <p:ext uri="{DAA4B4D4-6D71-4841-9C94-3DE7FCFB9230}">
                <p14:media xmlns:p14="http://schemas.microsoft.com/office/powerpoint/2010/main" r:embed="rId5"/>
              </p:ext>
            </p:extLst>
          </p:nvPr>
        </p:nvPicPr>
        <p:blipFill>
          <a:blip r:embed="rId14"/>
          <a:stretch>
            <a:fillRect/>
          </a:stretch>
        </p:blipFill>
        <p:spPr>
          <a:xfrm>
            <a:off x="-1546230" y="947928"/>
            <a:ext cx="812800" cy="812800"/>
          </a:xfrm>
          <a:prstGeom prst="rect">
            <a:avLst/>
          </a:prstGeom>
        </p:spPr>
      </p:pic>
      <p:pic>
        <p:nvPicPr>
          <p:cNvPr id="17" name="desk_01">
            <a:hlinkClick r:id="" action="ppaction://media"/>
            <a:extLst>
              <a:ext uri="{FF2B5EF4-FFF2-40B4-BE49-F238E27FC236}">
                <a16:creationId xmlns:a16="http://schemas.microsoft.com/office/drawing/2014/main" id="{1587BCB5-4FB1-277C-4A83-1547DDF1FE86}"/>
              </a:ext>
            </a:extLst>
          </p:cNvPr>
          <p:cNvPicPr>
            <a:picLocks noChangeAspect="1"/>
          </p:cNvPicPr>
          <p:nvPr>
            <a:audioFile r:link="rId8"/>
            <p:extLst>
              <p:ext uri="{DAA4B4D4-6D71-4841-9C94-3DE7FCFB9230}">
                <p14:media xmlns:p14="http://schemas.microsoft.com/office/powerpoint/2010/main" r:embed="rId7"/>
              </p:ext>
            </p:extLst>
          </p:nvPr>
        </p:nvPicPr>
        <p:blipFill>
          <a:blip r:embed="rId14"/>
          <a:stretch>
            <a:fillRect/>
          </a:stretch>
        </p:blipFill>
        <p:spPr>
          <a:xfrm>
            <a:off x="-1535118" y="161974"/>
            <a:ext cx="812800" cy="812800"/>
          </a:xfrm>
          <a:prstGeom prst="rect">
            <a:avLst/>
          </a:prstGeom>
        </p:spPr>
      </p:pic>
    </p:spTree>
    <p:extLst>
      <p:ext uri="{BB962C8B-B14F-4D97-AF65-F5344CB8AC3E}">
        <p14:creationId xmlns:p14="http://schemas.microsoft.com/office/powerpoint/2010/main" val="2039052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par>
                                <p:cTn id="9" presetID="1" presetClass="mediacall" presetSubtype="0" fill="hold" nodeType="withEffect">
                                  <p:stCondLst>
                                    <p:cond delay="0"/>
                                  </p:stCondLst>
                                  <p:childTnLst>
                                    <p:cmd type="call" cmd="playFrom(0.0)">
                                      <p:cBhvr>
                                        <p:cTn id="10" dur="864" fill="hold"/>
                                        <p:tgtEl>
                                          <p:spTgt spid="14"/>
                                        </p:tgtEl>
                                      </p:cBhvr>
                                    </p:cmd>
                                  </p:childTnLst>
                                </p:cTn>
                              </p:par>
                            </p:childTnLst>
                          </p:cTn>
                        </p:par>
                      </p:childTnLst>
                    </p:cTn>
                  </p:par>
                  <p:par>
                    <p:cTn id="11" fill="hold">
                      <p:stCondLst>
                        <p:cond delay="indefinite"/>
                      </p:stCondLst>
                      <p:childTnLst>
                        <p:par>
                          <p:cTn id="12" fill="hold">
                            <p:stCondLst>
                              <p:cond delay="0"/>
                            </p:stCondLst>
                            <p:childTnLst>
                              <p:par>
                                <p:cTn id="13" presetID="2" presetClass="entr" presetSubtype="2"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1+#ppt_w/2"/>
                                          </p:val>
                                        </p:tav>
                                        <p:tav tm="100000">
                                          <p:val>
                                            <p:strVal val="#ppt_x"/>
                                          </p:val>
                                        </p:tav>
                                      </p:tavLst>
                                    </p:anim>
                                    <p:anim calcmode="lin" valueType="num">
                                      <p:cBhvr additive="base">
                                        <p:cTn id="16" dur="500" fill="hold"/>
                                        <p:tgtEl>
                                          <p:spTgt spid="11"/>
                                        </p:tgtEl>
                                        <p:attrNameLst>
                                          <p:attrName>ppt_y</p:attrName>
                                        </p:attrNameLst>
                                      </p:cBhvr>
                                      <p:tavLst>
                                        <p:tav tm="0">
                                          <p:val>
                                            <p:strVal val="#ppt_y"/>
                                          </p:val>
                                        </p:tav>
                                        <p:tav tm="100000">
                                          <p:val>
                                            <p:strVal val="#ppt_y"/>
                                          </p:val>
                                        </p:tav>
                                      </p:tavLst>
                                    </p:anim>
                                  </p:childTnLst>
                                </p:cTn>
                              </p:par>
                              <p:par>
                                <p:cTn id="17" presetID="1" presetClass="mediacall" presetSubtype="0" fill="hold" nodeType="withEffect">
                                  <p:stCondLst>
                                    <p:cond delay="0"/>
                                  </p:stCondLst>
                                  <p:childTnLst>
                                    <p:cmd type="call" cmd="playFrom(0.0)">
                                      <p:cBhvr>
                                        <p:cTn id="18" dur="1368" fill="hold"/>
                                        <p:tgtEl>
                                          <p:spTgt spid="15"/>
                                        </p:tgtEl>
                                      </p:cBhvr>
                                    </p:cmd>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0-#ppt_w/2"/>
                                          </p:val>
                                        </p:tav>
                                        <p:tav tm="100000">
                                          <p:val>
                                            <p:strVal val="#ppt_x"/>
                                          </p:val>
                                        </p:tav>
                                      </p:tavLst>
                                    </p:anim>
                                    <p:anim calcmode="lin" valueType="num">
                                      <p:cBhvr additive="base">
                                        <p:cTn id="24" dur="500" fill="hold"/>
                                        <p:tgtEl>
                                          <p:spTgt spid="12"/>
                                        </p:tgtEl>
                                        <p:attrNameLst>
                                          <p:attrName>ppt_y</p:attrName>
                                        </p:attrNameLst>
                                      </p:cBhvr>
                                      <p:tavLst>
                                        <p:tav tm="0">
                                          <p:val>
                                            <p:strVal val="#ppt_y"/>
                                          </p:val>
                                        </p:tav>
                                        <p:tav tm="100000">
                                          <p:val>
                                            <p:strVal val="#ppt_y"/>
                                          </p:val>
                                        </p:tav>
                                      </p:tavLst>
                                    </p:anim>
                                  </p:childTnLst>
                                </p:cTn>
                              </p:par>
                              <p:par>
                                <p:cTn id="25" presetID="1" presetClass="mediacall" presetSubtype="0" fill="hold" nodeType="withEffect">
                                  <p:stCondLst>
                                    <p:cond delay="0"/>
                                  </p:stCondLst>
                                  <p:childTnLst>
                                    <p:cmd type="call" cmd="playFrom(0.0)">
                                      <p:cBhvr>
                                        <p:cTn id="26" dur="1128" fill="hold"/>
                                        <p:tgtEl>
                                          <p:spTgt spid="17"/>
                                        </p:tgtEl>
                                      </p:cBhvr>
                                    </p:cmd>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1+#ppt_w/2"/>
                                          </p:val>
                                        </p:tav>
                                        <p:tav tm="100000">
                                          <p:val>
                                            <p:strVal val="#ppt_x"/>
                                          </p:val>
                                        </p:tav>
                                      </p:tavLst>
                                    </p:anim>
                                    <p:anim calcmode="lin" valueType="num">
                                      <p:cBhvr additive="base">
                                        <p:cTn id="32" dur="500" fill="hold"/>
                                        <p:tgtEl>
                                          <p:spTgt spid="13"/>
                                        </p:tgtEl>
                                        <p:attrNameLst>
                                          <p:attrName>ppt_y</p:attrName>
                                        </p:attrNameLst>
                                      </p:cBhvr>
                                      <p:tavLst>
                                        <p:tav tm="0">
                                          <p:val>
                                            <p:strVal val="#ppt_y"/>
                                          </p:val>
                                        </p:tav>
                                        <p:tav tm="100000">
                                          <p:val>
                                            <p:strVal val="#ppt_y"/>
                                          </p:val>
                                        </p:tav>
                                      </p:tavLst>
                                    </p:anim>
                                  </p:childTnLst>
                                </p:cTn>
                              </p:par>
                              <p:par>
                                <p:cTn id="33" presetID="1" presetClass="mediacall" presetSubtype="0" fill="hold" nodeType="withEffect">
                                  <p:stCondLst>
                                    <p:cond delay="0"/>
                                  </p:stCondLst>
                                  <p:childTnLst>
                                    <p:cmd type="call" cmd="playFrom(0.0)">
                                      <p:cBhvr>
                                        <p:cTn id="34" dur="1248"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5" fill="hold" display="0">
                  <p:stCondLst>
                    <p:cond delay="indefinite"/>
                  </p:stCondLst>
                  <p:endCondLst>
                    <p:cond evt="onStopAudio" delay="0">
                      <p:tgtEl>
                        <p:sldTgt/>
                      </p:tgtEl>
                    </p:cond>
                  </p:endCondLst>
                </p:cTn>
                <p:tgtEl>
                  <p:spTgt spid="14"/>
                </p:tgtEl>
              </p:cMediaNode>
            </p:audio>
            <p:audio>
              <p:cMediaNode vol="80000">
                <p:cTn id="36" fill="hold" display="0">
                  <p:stCondLst>
                    <p:cond delay="indefinite"/>
                  </p:stCondLst>
                  <p:endCondLst>
                    <p:cond evt="onStopAudio" delay="0">
                      <p:tgtEl>
                        <p:sldTgt/>
                      </p:tgtEl>
                    </p:cond>
                  </p:endCondLst>
                </p:cTn>
                <p:tgtEl>
                  <p:spTgt spid="15"/>
                </p:tgtEl>
              </p:cMediaNode>
            </p:audio>
            <p:audio>
              <p:cMediaNode vol="80000">
                <p:cTn id="37" fill="hold" display="0">
                  <p:stCondLst>
                    <p:cond delay="indefinite"/>
                  </p:stCondLst>
                  <p:endCondLst>
                    <p:cond evt="onStopAudio" delay="0">
                      <p:tgtEl>
                        <p:sldTgt/>
                      </p:tgtEl>
                    </p:cond>
                  </p:endCondLst>
                </p:cTn>
                <p:tgtEl>
                  <p:spTgt spid="16"/>
                </p:tgtEl>
              </p:cMediaNode>
            </p:audio>
            <p:audio>
              <p:cMediaNode vol="80000">
                <p:cTn id="38" fill="hold" display="0">
                  <p:stCondLst>
                    <p:cond delay="indefinite"/>
                  </p:stCondLst>
                  <p:endCondLst>
                    <p:cond evt="onStopAudio" delay="0">
                      <p:tgtEl>
                        <p:sldTgt/>
                      </p:tgtEl>
                    </p:cond>
                  </p:endCondLst>
                </p:cTn>
                <p:tgtEl>
                  <p:spTgt spid="17"/>
                </p:tgtEl>
              </p:cMediaNode>
            </p:audio>
            <p:seq concurrent="1" nextAc="seek">
              <p:cTn id="39" restart="whenNotActive" fill="hold" evtFilter="cancelBubble" nodeType="interactiveSeq">
                <p:stCondLst>
                  <p:cond evt="onClick" delay="0">
                    <p:tgtEl>
                      <p:spTgt spid="12"/>
                    </p:tgtEl>
                  </p:cond>
                </p:stCondLst>
                <p:endSync evt="end" delay="0">
                  <p:rtn val="all"/>
                </p:endSync>
                <p:childTnLst>
                  <p:par>
                    <p:cTn id="40" fill="hold">
                      <p:stCondLst>
                        <p:cond delay="0"/>
                      </p:stCondLst>
                      <p:childTnLst>
                        <p:par>
                          <p:cTn id="41" fill="hold">
                            <p:stCondLst>
                              <p:cond delay="0"/>
                            </p:stCondLst>
                            <p:childTnLst>
                              <p:par>
                                <p:cTn id="42" presetID="1" presetClass="mediacall" presetSubtype="0" fill="hold" nodeType="clickEffect">
                                  <p:stCondLst>
                                    <p:cond delay="0"/>
                                  </p:stCondLst>
                                  <p:childTnLst>
                                    <p:cmd type="call" cmd="playFrom(0.0)">
                                      <p:cBhvr>
                                        <p:cTn id="43" dur="1128" fill="hold"/>
                                        <p:tgtEl>
                                          <p:spTgt spid="17"/>
                                        </p:tgtEl>
                                      </p:cBhvr>
                                    </p:cmd>
                                  </p:childTnLst>
                                </p:cTn>
                              </p:par>
                            </p:childTnLst>
                          </p:cTn>
                        </p:par>
                      </p:childTnLst>
                    </p:cTn>
                  </p:par>
                </p:childTnLst>
              </p:cTn>
              <p:nextCondLst>
                <p:cond evt="onClick" delay="0">
                  <p:tgtEl>
                    <p:spTgt spid="12"/>
                  </p:tgtEl>
                </p:cond>
              </p:nextCondLst>
            </p:seq>
            <p:seq concurrent="1" nextAc="seek">
              <p:cTn id="44" restart="whenNotActive" fill="hold" evtFilter="cancelBubble" nodeType="interactiveSeq">
                <p:stCondLst>
                  <p:cond evt="onClick" delay="0">
                    <p:tgtEl>
                      <p:spTgt spid="13"/>
                    </p:tgtEl>
                  </p:cond>
                </p:stCondLst>
                <p:endSync evt="end" delay="0">
                  <p:rtn val="all"/>
                </p:endSync>
                <p:childTnLst>
                  <p:par>
                    <p:cTn id="45" fill="hold">
                      <p:stCondLst>
                        <p:cond delay="0"/>
                      </p:stCondLst>
                      <p:childTnLst>
                        <p:par>
                          <p:cTn id="46" fill="hold">
                            <p:stCondLst>
                              <p:cond delay="0"/>
                            </p:stCondLst>
                            <p:childTnLst>
                              <p:par>
                                <p:cTn id="47" presetID="1" presetClass="mediacall" presetSubtype="0" fill="hold" nodeType="clickEffect">
                                  <p:stCondLst>
                                    <p:cond delay="0"/>
                                  </p:stCondLst>
                                  <p:childTnLst>
                                    <p:cmd type="call" cmd="playFrom(0.0)">
                                      <p:cBhvr>
                                        <p:cTn id="48" dur="1248" fill="hold"/>
                                        <p:tgtEl>
                                          <p:spTgt spid="16"/>
                                        </p:tgtEl>
                                      </p:cBhvr>
                                    </p:cmd>
                                  </p:childTnLst>
                                </p:cTn>
                              </p:par>
                            </p:childTnLst>
                          </p:cTn>
                        </p:par>
                      </p:childTnLst>
                    </p:cTn>
                  </p:par>
                </p:childTnLst>
              </p:cTn>
              <p:nextCondLst>
                <p:cond evt="onClick" delay="0">
                  <p:tgtEl>
                    <p:spTgt spid="13"/>
                  </p:tgtEl>
                </p:cond>
              </p:nextCondLst>
            </p:seq>
            <p:seq concurrent="1" nextAc="seek">
              <p:cTn id="49" restart="whenNotActive" fill="hold" evtFilter="cancelBubble" nodeType="interactiveSeq">
                <p:stCondLst>
                  <p:cond evt="onClick" delay="0">
                    <p:tgtEl>
                      <p:spTgt spid="11"/>
                    </p:tgtEl>
                  </p:cond>
                </p:stCondLst>
                <p:endSync evt="end" delay="0">
                  <p:rtn val="all"/>
                </p:endSync>
                <p:childTnLst>
                  <p:par>
                    <p:cTn id="50" fill="hold">
                      <p:stCondLst>
                        <p:cond delay="0"/>
                      </p:stCondLst>
                      <p:childTnLst>
                        <p:par>
                          <p:cTn id="51" fill="hold">
                            <p:stCondLst>
                              <p:cond delay="0"/>
                            </p:stCondLst>
                            <p:childTnLst>
                              <p:par>
                                <p:cTn id="52" presetID="1" presetClass="mediacall" presetSubtype="0" fill="hold" nodeType="clickEffect">
                                  <p:stCondLst>
                                    <p:cond delay="0"/>
                                  </p:stCondLst>
                                  <p:childTnLst>
                                    <p:cmd type="call" cmd="playFrom(0.0)">
                                      <p:cBhvr>
                                        <p:cTn id="53" dur="1368" fill="hold"/>
                                        <p:tgtEl>
                                          <p:spTgt spid="15"/>
                                        </p:tgtEl>
                                      </p:cBhvr>
                                    </p:cmd>
                                  </p:childTnLst>
                                </p:cTn>
                              </p:par>
                            </p:childTnLst>
                          </p:cTn>
                        </p:par>
                      </p:childTnLst>
                    </p:cTn>
                  </p:par>
                </p:childTnLst>
              </p:cTn>
              <p:nextCondLst>
                <p:cond evt="onClick" delay="0">
                  <p:tgtEl>
                    <p:spTgt spid="11"/>
                  </p:tgtEl>
                </p:cond>
              </p:nextCondLst>
            </p:seq>
            <p:seq concurrent="1" nextAc="seek">
              <p:cTn id="54" restart="whenNotActive" fill="hold" evtFilter="cancelBubble" nodeType="interactiveSeq">
                <p:stCondLst>
                  <p:cond evt="onClick" delay="0">
                    <p:tgtEl>
                      <p:spTgt spid="10"/>
                    </p:tgtEl>
                  </p:cond>
                </p:stCondLst>
                <p:endSync evt="end" delay="0">
                  <p:rtn val="all"/>
                </p:endSync>
                <p:childTnLst>
                  <p:par>
                    <p:cTn id="55" fill="hold">
                      <p:stCondLst>
                        <p:cond delay="0"/>
                      </p:stCondLst>
                      <p:childTnLst>
                        <p:par>
                          <p:cTn id="56" fill="hold">
                            <p:stCondLst>
                              <p:cond delay="0"/>
                            </p:stCondLst>
                            <p:childTnLst>
                              <p:par>
                                <p:cTn id="57" presetID="1" presetClass="mediacall" presetSubtype="0" fill="hold" nodeType="clickEffect">
                                  <p:stCondLst>
                                    <p:cond delay="0"/>
                                  </p:stCondLst>
                                  <p:childTnLst>
                                    <p:cmd type="call" cmd="playFrom(0.0)">
                                      <p:cBhvr>
                                        <p:cTn id="58" dur="864" fill="hold"/>
                                        <p:tgtEl>
                                          <p:spTgt spid="14"/>
                                        </p:tgtEl>
                                      </p:cBhvr>
                                    </p:cmd>
                                  </p:childTnLst>
                                </p:cTn>
                              </p:par>
                            </p:childTnLst>
                          </p:cTn>
                        </p:par>
                      </p:childTnLst>
                    </p:cTn>
                  </p:par>
                </p:childTnLst>
              </p:cTn>
              <p:nextCondLst>
                <p:cond evt="onClick" delay="0">
                  <p:tgtEl>
                    <p:spTgt spid="10"/>
                  </p:tgtEl>
                </p:cond>
              </p:nextCondLst>
            </p:seq>
          </p:childTnLst>
        </p:cTn>
      </p:par>
    </p:tnLst>
    <p:bldLst>
      <p:bldP spid="10" grpId="0" animBg="1"/>
      <p:bldP spid="11" grpId="0" animBg="1"/>
      <p:bldP spid="12" grpId="0" animBg="1"/>
      <p:bldP spid="1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12584D-E2C5-4EC7-892C-155E4F09FD7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F2DA972-7E0F-7587-0D85-3D444FACFBB3}"/>
              </a:ext>
            </a:extLst>
          </p:cNvPr>
          <p:cNvSpPr txBox="1"/>
          <p:nvPr/>
        </p:nvSpPr>
        <p:spPr>
          <a:xfrm>
            <a:off x="1944694" y="227037"/>
            <a:ext cx="5254611" cy="720891"/>
          </a:xfrm>
          <a:prstGeom prst="roundRect">
            <a:avLst>
              <a:gd name="adj" fmla="val 50000"/>
            </a:avLst>
          </a:prstGeom>
          <a:solidFill>
            <a:srgbClr val="FFEBA5"/>
          </a:solidFill>
          <a:ln w="12700">
            <a:solidFill>
              <a:srgbClr val="0070C0"/>
            </a:solidFill>
          </a:ln>
        </p:spPr>
        <p:txBody>
          <a:bodyPr wrap="square" lIns="0" tIns="36000" rIns="0" bIns="0" anchor="ctr">
            <a:noAutofit/>
          </a:bodyPr>
          <a:lstStyle/>
          <a:p>
            <a:pPr algn="ctr"/>
            <a:r>
              <a:rPr lang="en-US" sz="4000" b="1" dirty="0">
                <a:solidFill>
                  <a:srgbClr val="0070C0"/>
                </a:solidFill>
              </a:rPr>
              <a:t>Let’s </a:t>
            </a:r>
            <a:r>
              <a:rPr lang="en-US" sz="4000" b="1" dirty="0" err="1">
                <a:solidFill>
                  <a:srgbClr val="0070C0"/>
                </a:solidFill>
              </a:rPr>
              <a:t>Practise</a:t>
            </a:r>
            <a:r>
              <a:rPr lang="en-US" sz="4000" b="1" dirty="0">
                <a:solidFill>
                  <a:srgbClr val="0070C0"/>
                </a:solidFill>
              </a:rPr>
              <a:t>!</a:t>
            </a:r>
          </a:p>
        </p:txBody>
      </p:sp>
      <p:sp>
        <p:nvSpPr>
          <p:cNvPr id="4" name="TextBox 3">
            <a:extLst>
              <a:ext uri="{FF2B5EF4-FFF2-40B4-BE49-F238E27FC236}">
                <a16:creationId xmlns:a16="http://schemas.microsoft.com/office/drawing/2014/main" id="{35DF4F9A-D5B2-A21A-765D-75355F6E6421}"/>
              </a:ext>
            </a:extLst>
          </p:cNvPr>
          <p:cNvSpPr txBox="1"/>
          <p:nvPr/>
        </p:nvSpPr>
        <p:spPr>
          <a:xfrm>
            <a:off x="637954" y="1079772"/>
            <a:ext cx="5092995" cy="369332"/>
          </a:xfrm>
          <a:prstGeom prst="rect">
            <a:avLst/>
          </a:prstGeom>
          <a:noFill/>
        </p:spPr>
        <p:txBody>
          <a:bodyPr wrap="square">
            <a:spAutoFit/>
          </a:bodyPr>
          <a:lstStyle/>
          <a:p>
            <a:r>
              <a:rPr lang="en-GB" b="0" i="0" u="none" strike="noStrike" dirty="0">
                <a:effectLst/>
                <a:latin typeface="Twinkl" panose="02000000000000000000" pitchFamily="2" charset="77"/>
              </a:rPr>
              <a:t>Can you remember what these are called?</a:t>
            </a:r>
            <a:endParaRPr lang="en-RU" dirty="0">
              <a:latin typeface="Twinkl" panose="02000000000000000000" pitchFamily="2" charset="77"/>
            </a:endParaRPr>
          </a:p>
        </p:txBody>
      </p:sp>
      <p:pic>
        <p:nvPicPr>
          <p:cNvPr id="6" name="Picture 5">
            <a:extLst>
              <a:ext uri="{FF2B5EF4-FFF2-40B4-BE49-F238E27FC236}">
                <a16:creationId xmlns:a16="http://schemas.microsoft.com/office/drawing/2014/main" id="{CFC51C54-5FFB-18AA-82F8-011E647E4EBA}"/>
              </a:ext>
            </a:extLst>
          </p:cNvPr>
          <p:cNvPicPr>
            <a:picLocks noChangeAspect="1"/>
          </p:cNvPicPr>
          <p:nvPr/>
        </p:nvPicPr>
        <p:blipFill>
          <a:blip r:embed="rId10" cstate="screen">
            <a:extLst>
              <a:ext uri="{28A0092B-C50C-407E-A947-70E740481C1C}">
                <a14:useLocalDpi xmlns:a14="http://schemas.microsoft.com/office/drawing/2010/main"/>
              </a:ext>
            </a:extLst>
          </a:blip>
          <a:srcRect/>
          <a:stretch/>
        </p:blipFill>
        <p:spPr>
          <a:xfrm rot="797646">
            <a:off x="2255505" y="1567970"/>
            <a:ext cx="1231041" cy="1712520"/>
          </a:xfrm>
          <a:prstGeom prst="rect">
            <a:avLst/>
          </a:prstGeom>
        </p:spPr>
      </p:pic>
      <p:pic>
        <p:nvPicPr>
          <p:cNvPr id="7" name="Picture 6">
            <a:extLst>
              <a:ext uri="{FF2B5EF4-FFF2-40B4-BE49-F238E27FC236}">
                <a16:creationId xmlns:a16="http://schemas.microsoft.com/office/drawing/2014/main" id="{14E7438A-A1B4-E490-343F-E915C1130D25}"/>
              </a:ext>
            </a:extLst>
          </p:cNvPr>
          <p:cNvPicPr>
            <a:picLocks noChangeAspect="1"/>
          </p:cNvPicPr>
          <p:nvPr/>
        </p:nvPicPr>
        <p:blipFill>
          <a:blip r:embed="rId11" cstate="screen">
            <a:extLst>
              <a:ext uri="{28A0092B-C50C-407E-A947-70E740481C1C}">
                <a14:useLocalDpi xmlns:a14="http://schemas.microsoft.com/office/drawing/2010/main"/>
              </a:ext>
            </a:extLst>
          </a:blip>
          <a:srcRect/>
          <a:stretch/>
        </p:blipFill>
        <p:spPr>
          <a:xfrm>
            <a:off x="5654092" y="1591939"/>
            <a:ext cx="1829149" cy="1664582"/>
          </a:xfrm>
          <a:prstGeom prst="rect">
            <a:avLst/>
          </a:prstGeom>
        </p:spPr>
      </p:pic>
      <p:pic>
        <p:nvPicPr>
          <p:cNvPr id="8" name="Picture 7">
            <a:extLst>
              <a:ext uri="{FF2B5EF4-FFF2-40B4-BE49-F238E27FC236}">
                <a16:creationId xmlns:a16="http://schemas.microsoft.com/office/drawing/2014/main" id="{02E6461F-98A5-5EEA-69AE-8DC24642EA6F}"/>
              </a:ext>
            </a:extLst>
          </p:cNvPr>
          <p:cNvPicPr>
            <a:picLocks noChangeAspect="1"/>
          </p:cNvPicPr>
          <p:nvPr/>
        </p:nvPicPr>
        <p:blipFill>
          <a:blip r:embed="rId12" cstate="screen">
            <a:extLst>
              <a:ext uri="{28A0092B-C50C-407E-A947-70E740481C1C}">
                <a14:useLocalDpi xmlns:a14="http://schemas.microsoft.com/office/drawing/2010/main"/>
              </a:ext>
            </a:extLst>
          </a:blip>
          <a:srcRect/>
          <a:stretch/>
        </p:blipFill>
        <p:spPr>
          <a:xfrm>
            <a:off x="2241938" y="4032731"/>
            <a:ext cx="1061815" cy="1418117"/>
          </a:xfrm>
          <a:prstGeom prst="rect">
            <a:avLst/>
          </a:prstGeom>
        </p:spPr>
      </p:pic>
      <p:pic>
        <p:nvPicPr>
          <p:cNvPr id="9" name="Picture 8">
            <a:extLst>
              <a:ext uri="{FF2B5EF4-FFF2-40B4-BE49-F238E27FC236}">
                <a16:creationId xmlns:a16="http://schemas.microsoft.com/office/drawing/2014/main" id="{12C06753-2447-FDCD-56CF-769143F4BB5F}"/>
              </a:ext>
            </a:extLst>
          </p:cNvPr>
          <p:cNvPicPr>
            <a:picLocks noChangeAspect="1"/>
          </p:cNvPicPr>
          <p:nvPr/>
        </p:nvPicPr>
        <p:blipFill>
          <a:blip r:embed="rId13" cstate="screen">
            <a:extLst>
              <a:ext uri="{28A0092B-C50C-407E-A947-70E740481C1C}">
                <a14:useLocalDpi xmlns:a14="http://schemas.microsoft.com/office/drawing/2010/main"/>
              </a:ext>
            </a:extLst>
          </a:blip>
          <a:srcRect/>
          <a:stretch/>
        </p:blipFill>
        <p:spPr>
          <a:xfrm>
            <a:off x="5543261" y="4188612"/>
            <a:ext cx="2050813" cy="1450454"/>
          </a:xfrm>
          <a:prstGeom prst="rect">
            <a:avLst/>
          </a:prstGeom>
        </p:spPr>
      </p:pic>
      <p:sp>
        <p:nvSpPr>
          <p:cNvPr id="10" name="Rounded Rectangle 9">
            <a:extLst>
              <a:ext uri="{FF2B5EF4-FFF2-40B4-BE49-F238E27FC236}">
                <a16:creationId xmlns:a16="http://schemas.microsoft.com/office/drawing/2014/main" id="{F8A3EF70-F89A-99B7-6FD1-E8D126DB4E6D}"/>
              </a:ext>
            </a:extLst>
          </p:cNvPr>
          <p:cNvSpPr/>
          <p:nvPr/>
        </p:nvSpPr>
        <p:spPr>
          <a:xfrm>
            <a:off x="1587351" y="3249257"/>
            <a:ext cx="2370990" cy="542909"/>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RU" sz="2400" b="1" dirty="0">
                <a:solidFill>
                  <a:srgbClr val="FFEBA5"/>
                </a:solidFill>
              </a:rPr>
              <a:t>pencil</a:t>
            </a:r>
          </a:p>
        </p:txBody>
      </p:sp>
      <p:sp>
        <p:nvSpPr>
          <p:cNvPr id="11" name="Rounded Rectangle 10">
            <a:extLst>
              <a:ext uri="{FF2B5EF4-FFF2-40B4-BE49-F238E27FC236}">
                <a16:creationId xmlns:a16="http://schemas.microsoft.com/office/drawing/2014/main" id="{2DA1BDD9-3954-E55A-3F7F-0CC1AB18B78D}"/>
              </a:ext>
            </a:extLst>
          </p:cNvPr>
          <p:cNvSpPr/>
          <p:nvPr/>
        </p:nvSpPr>
        <p:spPr>
          <a:xfrm>
            <a:off x="5383174" y="3249257"/>
            <a:ext cx="2370990" cy="542909"/>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solidFill>
                  <a:srgbClr val="FFEBA5"/>
                </a:solidFill>
              </a:rPr>
              <a:t>teacher</a:t>
            </a:r>
            <a:endParaRPr lang="en-RU" sz="2400" b="1" dirty="0">
              <a:solidFill>
                <a:srgbClr val="FFEBA5"/>
              </a:solidFill>
            </a:endParaRPr>
          </a:p>
        </p:txBody>
      </p:sp>
      <p:sp>
        <p:nvSpPr>
          <p:cNvPr id="12" name="Rounded Rectangle 11">
            <a:extLst>
              <a:ext uri="{FF2B5EF4-FFF2-40B4-BE49-F238E27FC236}">
                <a16:creationId xmlns:a16="http://schemas.microsoft.com/office/drawing/2014/main" id="{F461D1E6-744B-7C1D-55CA-E04993C48A80}"/>
              </a:ext>
            </a:extLst>
          </p:cNvPr>
          <p:cNvSpPr/>
          <p:nvPr/>
        </p:nvSpPr>
        <p:spPr>
          <a:xfrm>
            <a:off x="1587351" y="5592319"/>
            <a:ext cx="2370990" cy="542909"/>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RU" sz="2400" b="1" dirty="0">
                <a:solidFill>
                  <a:srgbClr val="FFEBA5"/>
                </a:solidFill>
              </a:rPr>
              <a:t>paper</a:t>
            </a:r>
          </a:p>
        </p:txBody>
      </p:sp>
      <p:sp>
        <p:nvSpPr>
          <p:cNvPr id="13" name="Rounded Rectangle 12">
            <a:extLst>
              <a:ext uri="{FF2B5EF4-FFF2-40B4-BE49-F238E27FC236}">
                <a16:creationId xmlns:a16="http://schemas.microsoft.com/office/drawing/2014/main" id="{0713B52B-E401-04EF-A562-9ED60E4003D6}"/>
              </a:ext>
            </a:extLst>
          </p:cNvPr>
          <p:cNvSpPr/>
          <p:nvPr/>
        </p:nvSpPr>
        <p:spPr>
          <a:xfrm>
            <a:off x="5383174" y="5592319"/>
            <a:ext cx="2370990" cy="542909"/>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solidFill>
                  <a:srgbClr val="FFEBA5"/>
                </a:solidFill>
              </a:rPr>
              <a:t>playground</a:t>
            </a:r>
            <a:endParaRPr lang="en-RU" sz="2400" b="1" dirty="0">
              <a:solidFill>
                <a:srgbClr val="FFEBA5"/>
              </a:solidFill>
            </a:endParaRPr>
          </a:p>
        </p:txBody>
      </p:sp>
      <p:pic>
        <p:nvPicPr>
          <p:cNvPr id="3" name="paper_01">
            <a:hlinkClick r:id="" action="ppaction://media"/>
            <a:extLst>
              <a:ext uri="{FF2B5EF4-FFF2-40B4-BE49-F238E27FC236}">
                <a16:creationId xmlns:a16="http://schemas.microsoft.com/office/drawing/2014/main" id="{884A3360-B6B0-02C8-BC5F-118D51AEFAB4}"/>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1376365" y="2231418"/>
            <a:ext cx="812800" cy="812800"/>
          </a:xfrm>
          <a:prstGeom prst="rect">
            <a:avLst/>
          </a:prstGeom>
        </p:spPr>
      </p:pic>
      <p:pic>
        <p:nvPicPr>
          <p:cNvPr id="5" name="pencil_01">
            <a:hlinkClick r:id="" action="ppaction://media"/>
            <a:extLst>
              <a:ext uri="{FF2B5EF4-FFF2-40B4-BE49-F238E27FC236}">
                <a16:creationId xmlns:a16="http://schemas.microsoft.com/office/drawing/2014/main" id="{ED64C1E7-CAE8-AB5B-D588-CD1B3D1C939A}"/>
              </a:ext>
            </a:extLst>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1376365" y="1477679"/>
            <a:ext cx="812800" cy="812800"/>
          </a:xfrm>
          <a:prstGeom prst="rect">
            <a:avLst/>
          </a:prstGeom>
        </p:spPr>
      </p:pic>
      <p:pic>
        <p:nvPicPr>
          <p:cNvPr id="14" name="playground_01">
            <a:hlinkClick r:id="" action="ppaction://media"/>
            <a:extLst>
              <a:ext uri="{FF2B5EF4-FFF2-40B4-BE49-F238E27FC236}">
                <a16:creationId xmlns:a16="http://schemas.microsoft.com/office/drawing/2014/main" id="{503BBDF8-43D7-A607-A4C1-BDD56B4A2687}"/>
              </a:ext>
            </a:extLst>
          </p:cNvPr>
          <p:cNvPicPr>
            <a:picLocks noChangeAspect="1"/>
          </p:cNvPicPr>
          <p:nvPr>
            <a:audioFile r:link="rId6"/>
            <p:extLst>
              <p:ext uri="{DAA4B4D4-6D71-4841-9C94-3DE7FCFB9230}">
                <p14:media xmlns:p14="http://schemas.microsoft.com/office/powerpoint/2010/main" r:embed="rId5"/>
              </p:ext>
            </p:extLst>
          </p:nvPr>
        </p:nvPicPr>
        <p:blipFill>
          <a:blip r:embed="rId14"/>
          <a:stretch>
            <a:fillRect/>
          </a:stretch>
        </p:blipFill>
        <p:spPr>
          <a:xfrm>
            <a:off x="-1376365" y="756914"/>
            <a:ext cx="812800" cy="812800"/>
          </a:xfrm>
          <a:prstGeom prst="rect">
            <a:avLst/>
          </a:prstGeom>
        </p:spPr>
      </p:pic>
      <p:pic>
        <p:nvPicPr>
          <p:cNvPr id="15" name="teacher_01">
            <a:hlinkClick r:id="" action="ppaction://media"/>
            <a:extLst>
              <a:ext uri="{FF2B5EF4-FFF2-40B4-BE49-F238E27FC236}">
                <a16:creationId xmlns:a16="http://schemas.microsoft.com/office/drawing/2014/main" id="{41996BC7-7A68-9536-D185-6BB9E42D8360}"/>
              </a:ext>
            </a:extLst>
          </p:cNvPr>
          <p:cNvPicPr>
            <a:picLocks noChangeAspect="1"/>
          </p:cNvPicPr>
          <p:nvPr>
            <a:audioFile r:link="rId8"/>
            <p:extLst>
              <p:ext uri="{DAA4B4D4-6D71-4841-9C94-3DE7FCFB9230}">
                <p14:media xmlns:p14="http://schemas.microsoft.com/office/powerpoint/2010/main" r:embed="rId7"/>
              </p:ext>
            </p:extLst>
          </p:nvPr>
        </p:nvPicPr>
        <p:blipFill>
          <a:blip r:embed="rId14"/>
          <a:stretch>
            <a:fillRect/>
          </a:stretch>
        </p:blipFill>
        <p:spPr>
          <a:xfrm>
            <a:off x="-1376365" y="3175"/>
            <a:ext cx="812800" cy="812800"/>
          </a:xfrm>
          <a:prstGeom prst="rect">
            <a:avLst/>
          </a:prstGeom>
        </p:spPr>
      </p:pic>
    </p:spTree>
    <p:extLst>
      <p:ext uri="{BB962C8B-B14F-4D97-AF65-F5344CB8AC3E}">
        <p14:creationId xmlns:p14="http://schemas.microsoft.com/office/powerpoint/2010/main" val="4044079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par>
                                <p:cTn id="9" presetID="1" presetClass="mediacall" presetSubtype="0" fill="hold" nodeType="withEffect">
                                  <p:stCondLst>
                                    <p:cond delay="0"/>
                                  </p:stCondLst>
                                  <p:childTnLst>
                                    <p:cmd type="call" cmd="playFrom(0.0)">
                                      <p:cBhvr>
                                        <p:cTn id="10" dur="1344" fill="hold"/>
                                        <p:tgtEl>
                                          <p:spTgt spid="5"/>
                                        </p:tgtEl>
                                      </p:cBhvr>
                                    </p:cmd>
                                  </p:childTnLst>
                                </p:cTn>
                              </p:par>
                            </p:childTnLst>
                          </p:cTn>
                        </p:par>
                      </p:childTnLst>
                    </p:cTn>
                  </p:par>
                  <p:par>
                    <p:cTn id="11" fill="hold">
                      <p:stCondLst>
                        <p:cond delay="indefinite"/>
                      </p:stCondLst>
                      <p:childTnLst>
                        <p:par>
                          <p:cTn id="12" fill="hold">
                            <p:stCondLst>
                              <p:cond delay="0"/>
                            </p:stCondLst>
                            <p:childTnLst>
                              <p:par>
                                <p:cTn id="13" presetID="2" presetClass="entr" presetSubtype="2"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1+#ppt_w/2"/>
                                          </p:val>
                                        </p:tav>
                                        <p:tav tm="100000">
                                          <p:val>
                                            <p:strVal val="#ppt_x"/>
                                          </p:val>
                                        </p:tav>
                                      </p:tavLst>
                                    </p:anim>
                                    <p:anim calcmode="lin" valueType="num">
                                      <p:cBhvr additive="base">
                                        <p:cTn id="16" dur="500" fill="hold"/>
                                        <p:tgtEl>
                                          <p:spTgt spid="11"/>
                                        </p:tgtEl>
                                        <p:attrNameLst>
                                          <p:attrName>ppt_y</p:attrName>
                                        </p:attrNameLst>
                                      </p:cBhvr>
                                      <p:tavLst>
                                        <p:tav tm="0">
                                          <p:val>
                                            <p:strVal val="#ppt_y"/>
                                          </p:val>
                                        </p:tav>
                                        <p:tav tm="100000">
                                          <p:val>
                                            <p:strVal val="#ppt_y"/>
                                          </p:val>
                                        </p:tav>
                                      </p:tavLst>
                                    </p:anim>
                                  </p:childTnLst>
                                </p:cTn>
                              </p:par>
                              <p:par>
                                <p:cTn id="17" presetID="1" presetClass="mediacall" presetSubtype="0" fill="hold" nodeType="withEffect">
                                  <p:stCondLst>
                                    <p:cond delay="0"/>
                                  </p:stCondLst>
                                  <p:childTnLst>
                                    <p:cmd type="call" cmd="playFrom(0.0)">
                                      <p:cBhvr>
                                        <p:cTn id="18" dur="1152" fill="hold"/>
                                        <p:tgtEl>
                                          <p:spTgt spid="15"/>
                                        </p:tgtEl>
                                      </p:cBhvr>
                                    </p:cmd>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0-#ppt_w/2"/>
                                          </p:val>
                                        </p:tav>
                                        <p:tav tm="100000">
                                          <p:val>
                                            <p:strVal val="#ppt_x"/>
                                          </p:val>
                                        </p:tav>
                                      </p:tavLst>
                                    </p:anim>
                                    <p:anim calcmode="lin" valueType="num">
                                      <p:cBhvr additive="base">
                                        <p:cTn id="24" dur="500" fill="hold"/>
                                        <p:tgtEl>
                                          <p:spTgt spid="12"/>
                                        </p:tgtEl>
                                        <p:attrNameLst>
                                          <p:attrName>ppt_y</p:attrName>
                                        </p:attrNameLst>
                                      </p:cBhvr>
                                      <p:tavLst>
                                        <p:tav tm="0">
                                          <p:val>
                                            <p:strVal val="#ppt_y"/>
                                          </p:val>
                                        </p:tav>
                                        <p:tav tm="100000">
                                          <p:val>
                                            <p:strVal val="#ppt_y"/>
                                          </p:val>
                                        </p:tav>
                                      </p:tavLst>
                                    </p:anim>
                                  </p:childTnLst>
                                </p:cTn>
                              </p:par>
                              <p:par>
                                <p:cTn id="25" presetID="1" presetClass="mediacall" presetSubtype="0" fill="hold" nodeType="withEffect">
                                  <p:stCondLst>
                                    <p:cond delay="0"/>
                                  </p:stCondLst>
                                  <p:childTnLst>
                                    <p:cmd type="call" cmd="playFrom(0.0)">
                                      <p:cBhvr>
                                        <p:cTn id="26" dur="1680" fill="hold"/>
                                        <p:tgtEl>
                                          <p:spTgt spid="3"/>
                                        </p:tgtEl>
                                      </p:cBhvr>
                                    </p:cmd>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1+#ppt_w/2"/>
                                          </p:val>
                                        </p:tav>
                                        <p:tav tm="100000">
                                          <p:val>
                                            <p:strVal val="#ppt_x"/>
                                          </p:val>
                                        </p:tav>
                                      </p:tavLst>
                                    </p:anim>
                                    <p:anim calcmode="lin" valueType="num">
                                      <p:cBhvr additive="base">
                                        <p:cTn id="32" dur="500" fill="hold"/>
                                        <p:tgtEl>
                                          <p:spTgt spid="13"/>
                                        </p:tgtEl>
                                        <p:attrNameLst>
                                          <p:attrName>ppt_y</p:attrName>
                                        </p:attrNameLst>
                                      </p:cBhvr>
                                      <p:tavLst>
                                        <p:tav tm="0">
                                          <p:val>
                                            <p:strVal val="#ppt_y"/>
                                          </p:val>
                                        </p:tav>
                                        <p:tav tm="100000">
                                          <p:val>
                                            <p:strVal val="#ppt_y"/>
                                          </p:val>
                                        </p:tav>
                                      </p:tavLst>
                                    </p:anim>
                                  </p:childTnLst>
                                </p:cTn>
                              </p:par>
                              <p:par>
                                <p:cTn id="33" presetID="1" presetClass="mediacall" presetSubtype="0" fill="hold" nodeType="withEffect">
                                  <p:stCondLst>
                                    <p:cond delay="0"/>
                                  </p:stCondLst>
                                  <p:childTnLst>
                                    <p:cmd type="call" cmd="playFrom(0.0)">
                                      <p:cBhvr>
                                        <p:cTn id="34" dur="1272"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5" fill="hold" display="0">
                  <p:stCondLst>
                    <p:cond delay="indefinite"/>
                  </p:stCondLst>
                  <p:endCondLst>
                    <p:cond evt="onStopAudio" delay="0">
                      <p:tgtEl>
                        <p:sldTgt/>
                      </p:tgtEl>
                    </p:cond>
                  </p:endCondLst>
                </p:cTn>
                <p:tgtEl>
                  <p:spTgt spid="3"/>
                </p:tgtEl>
              </p:cMediaNode>
            </p:audio>
            <p:audio>
              <p:cMediaNode vol="80000">
                <p:cTn id="36" fill="hold" display="0">
                  <p:stCondLst>
                    <p:cond delay="indefinite"/>
                  </p:stCondLst>
                  <p:endCondLst>
                    <p:cond evt="onStopAudio" delay="0">
                      <p:tgtEl>
                        <p:sldTgt/>
                      </p:tgtEl>
                    </p:cond>
                  </p:endCondLst>
                </p:cTn>
                <p:tgtEl>
                  <p:spTgt spid="5"/>
                </p:tgtEl>
              </p:cMediaNode>
            </p:audio>
            <p:audio>
              <p:cMediaNode vol="80000">
                <p:cTn id="37" fill="hold" display="0">
                  <p:stCondLst>
                    <p:cond delay="indefinite"/>
                  </p:stCondLst>
                  <p:endCondLst>
                    <p:cond evt="onStopAudio" delay="0">
                      <p:tgtEl>
                        <p:sldTgt/>
                      </p:tgtEl>
                    </p:cond>
                  </p:endCondLst>
                </p:cTn>
                <p:tgtEl>
                  <p:spTgt spid="14"/>
                </p:tgtEl>
              </p:cMediaNode>
            </p:audio>
            <p:audio>
              <p:cMediaNode vol="80000">
                <p:cTn id="38" fill="hold" display="0">
                  <p:stCondLst>
                    <p:cond delay="indefinite"/>
                  </p:stCondLst>
                  <p:endCondLst>
                    <p:cond evt="onStopAudio" delay="0">
                      <p:tgtEl>
                        <p:sldTgt/>
                      </p:tgtEl>
                    </p:cond>
                  </p:endCondLst>
                </p:cTn>
                <p:tgtEl>
                  <p:spTgt spid="15"/>
                </p:tgtEl>
              </p:cMediaNode>
            </p:audio>
            <p:seq concurrent="1" nextAc="seek">
              <p:cTn id="39" restart="whenNotActive" fill="hold" evtFilter="cancelBubble" nodeType="interactiveSeq">
                <p:stCondLst>
                  <p:cond evt="onClick" delay="0">
                    <p:tgtEl>
                      <p:spTgt spid="11"/>
                    </p:tgtEl>
                  </p:cond>
                </p:stCondLst>
                <p:endSync evt="end" delay="0">
                  <p:rtn val="all"/>
                </p:endSync>
                <p:childTnLst>
                  <p:par>
                    <p:cTn id="40" fill="hold">
                      <p:stCondLst>
                        <p:cond delay="0"/>
                      </p:stCondLst>
                      <p:childTnLst>
                        <p:par>
                          <p:cTn id="41" fill="hold">
                            <p:stCondLst>
                              <p:cond delay="0"/>
                            </p:stCondLst>
                            <p:childTnLst>
                              <p:par>
                                <p:cTn id="42" presetID="1" presetClass="mediacall" presetSubtype="0" fill="hold" nodeType="clickEffect">
                                  <p:stCondLst>
                                    <p:cond delay="0"/>
                                  </p:stCondLst>
                                  <p:childTnLst>
                                    <p:cmd type="call" cmd="playFrom(0.0)">
                                      <p:cBhvr>
                                        <p:cTn id="43" dur="1152" fill="hold"/>
                                        <p:tgtEl>
                                          <p:spTgt spid="15"/>
                                        </p:tgtEl>
                                      </p:cBhvr>
                                    </p:cmd>
                                  </p:childTnLst>
                                </p:cTn>
                              </p:par>
                            </p:childTnLst>
                          </p:cTn>
                        </p:par>
                      </p:childTnLst>
                    </p:cTn>
                  </p:par>
                </p:childTnLst>
              </p:cTn>
              <p:nextCondLst>
                <p:cond evt="onClick" delay="0">
                  <p:tgtEl>
                    <p:spTgt spid="11"/>
                  </p:tgtEl>
                </p:cond>
              </p:nextCondLst>
            </p:seq>
            <p:seq concurrent="1" nextAc="seek">
              <p:cTn id="44" restart="whenNotActive" fill="hold" evtFilter="cancelBubble" nodeType="interactiveSeq">
                <p:stCondLst>
                  <p:cond evt="onClick" delay="0">
                    <p:tgtEl>
                      <p:spTgt spid="13"/>
                    </p:tgtEl>
                  </p:cond>
                </p:stCondLst>
                <p:endSync evt="end" delay="0">
                  <p:rtn val="all"/>
                </p:endSync>
                <p:childTnLst>
                  <p:par>
                    <p:cTn id="45" fill="hold">
                      <p:stCondLst>
                        <p:cond delay="0"/>
                      </p:stCondLst>
                      <p:childTnLst>
                        <p:par>
                          <p:cTn id="46" fill="hold">
                            <p:stCondLst>
                              <p:cond delay="0"/>
                            </p:stCondLst>
                            <p:childTnLst>
                              <p:par>
                                <p:cTn id="47" presetID="1" presetClass="mediacall" presetSubtype="0" fill="hold" nodeType="clickEffect">
                                  <p:stCondLst>
                                    <p:cond delay="0"/>
                                  </p:stCondLst>
                                  <p:childTnLst>
                                    <p:cmd type="call" cmd="playFrom(0.0)">
                                      <p:cBhvr>
                                        <p:cTn id="48" dur="1272" fill="hold"/>
                                        <p:tgtEl>
                                          <p:spTgt spid="14"/>
                                        </p:tgtEl>
                                      </p:cBhvr>
                                    </p:cmd>
                                  </p:childTnLst>
                                </p:cTn>
                              </p:par>
                            </p:childTnLst>
                          </p:cTn>
                        </p:par>
                      </p:childTnLst>
                    </p:cTn>
                  </p:par>
                </p:childTnLst>
              </p:cTn>
              <p:nextCondLst>
                <p:cond evt="onClick" delay="0">
                  <p:tgtEl>
                    <p:spTgt spid="13"/>
                  </p:tgtEl>
                </p:cond>
              </p:nextCondLst>
            </p:seq>
            <p:seq concurrent="1" nextAc="seek">
              <p:cTn id="49" restart="whenNotActive" fill="hold" evtFilter="cancelBubble" nodeType="interactiveSeq">
                <p:stCondLst>
                  <p:cond evt="onClick" delay="0">
                    <p:tgtEl>
                      <p:spTgt spid="10"/>
                    </p:tgtEl>
                  </p:cond>
                </p:stCondLst>
                <p:endSync evt="end" delay="0">
                  <p:rtn val="all"/>
                </p:endSync>
                <p:childTnLst>
                  <p:par>
                    <p:cTn id="50" fill="hold">
                      <p:stCondLst>
                        <p:cond delay="0"/>
                      </p:stCondLst>
                      <p:childTnLst>
                        <p:par>
                          <p:cTn id="51" fill="hold">
                            <p:stCondLst>
                              <p:cond delay="0"/>
                            </p:stCondLst>
                            <p:childTnLst>
                              <p:par>
                                <p:cTn id="52" presetID="1" presetClass="mediacall" presetSubtype="0" fill="hold" nodeType="clickEffect">
                                  <p:stCondLst>
                                    <p:cond delay="0"/>
                                  </p:stCondLst>
                                  <p:childTnLst>
                                    <p:cmd type="call" cmd="playFrom(0.0)">
                                      <p:cBhvr>
                                        <p:cTn id="53" dur="1344" fill="hold"/>
                                        <p:tgtEl>
                                          <p:spTgt spid="5"/>
                                        </p:tgtEl>
                                      </p:cBhvr>
                                    </p:cmd>
                                  </p:childTnLst>
                                </p:cTn>
                              </p:par>
                            </p:childTnLst>
                          </p:cTn>
                        </p:par>
                      </p:childTnLst>
                    </p:cTn>
                  </p:par>
                </p:childTnLst>
              </p:cTn>
              <p:nextCondLst>
                <p:cond evt="onClick" delay="0">
                  <p:tgtEl>
                    <p:spTgt spid="10"/>
                  </p:tgtEl>
                </p:cond>
              </p:nextCondLst>
            </p:seq>
            <p:seq concurrent="1" nextAc="seek">
              <p:cTn id="54" restart="whenNotActive" fill="hold" evtFilter="cancelBubble" nodeType="interactiveSeq">
                <p:stCondLst>
                  <p:cond evt="onClick" delay="0">
                    <p:tgtEl>
                      <p:spTgt spid="12"/>
                    </p:tgtEl>
                  </p:cond>
                </p:stCondLst>
                <p:endSync evt="end" delay="0">
                  <p:rtn val="all"/>
                </p:endSync>
                <p:childTnLst>
                  <p:par>
                    <p:cTn id="55" fill="hold">
                      <p:stCondLst>
                        <p:cond delay="0"/>
                      </p:stCondLst>
                      <p:childTnLst>
                        <p:par>
                          <p:cTn id="56" fill="hold">
                            <p:stCondLst>
                              <p:cond delay="0"/>
                            </p:stCondLst>
                            <p:childTnLst>
                              <p:par>
                                <p:cTn id="57" presetID="1" presetClass="mediacall" presetSubtype="0" fill="hold" nodeType="clickEffect">
                                  <p:stCondLst>
                                    <p:cond delay="0"/>
                                  </p:stCondLst>
                                  <p:childTnLst>
                                    <p:cmd type="call" cmd="playFrom(0.0)">
                                      <p:cBhvr>
                                        <p:cTn id="58" dur="1680" fill="hold"/>
                                        <p:tgtEl>
                                          <p:spTgt spid="3"/>
                                        </p:tgtEl>
                                      </p:cBhvr>
                                    </p:cmd>
                                  </p:childTnLst>
                                </p:cTn>
                              </p:par>
                            </p:childTnLst>
                          </p:cTn>
                        </p:par>
                      </p:childTnLst>
                    </p:cTn>
                  </p:par>
                </p:childTnLst>
              </p:cTn>
              <p:nextCondLst>
                <p:cond evt="onClick" delay="0">
                  <p:tgtEl>
                    <p:spTgt spid="12"/>
                  </p:tgtEl>
                </p:cond>
              </p:nextCondLst>
            </p:seq>
          </p:childTnLst>
        </p:cTn>
      </p:par>
    </p:tnLst>
    <p:bldLst>
      <p:bldP spid="10" grpId="0" animBg="1"/>
      <p:bldP spid="11" grpId="0" animBg="1"/>
      <p:bldP spid="12" grpId="0" animBg="1"/>
      <p:bldP spid="1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F556E0-BD22-A282-9847-6583757AFB5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8DCF16B-C32E-90FB-AAFA-4F398D54F25F}"/>
              </a:ext>
            </a:extLst>
          </p:cNvPr>
          <p:cNvSpPr txBox="1"/>
          <p:nvPr/>
        </p:nvSpPr>
        <p:spPr>
          <a:xfrm>
            <a:off x="2604976" y="227037"/>
            <a:ext cx="3934048" cy="836219"/>
          </a:xfrm>
          <a:prstGeom prst="roundRect">
            <a:avLst>
              <a:gd name="adj" fmla="val 50000"/>
            </a:avLst>
          </a:prstGeom>
          <a:solidFill>
            <a:srgbClr val="FFEBA5"/>
          </a:solidFill>
          <a:ln w="12700">
            <a:solidFill>
              <a:srgbClr val="0070C0"/>
            </a:solidFill>
          </a:ln>
        </p:spPr>
        <p:txBody>
          <a:bodyPr wrap="square" lIns="0" tIns="36000" rIns="0" bIns="0" anchor="ctr">
            <a:noAutofit/>
          </a:bodyPr>
          <a:lstStyle/>
          <a:p>
            <a:pPr algn="ctr"/>
            <a:r>
              <a:rPr lang="en-US" sz="4000" b="1" dirty="0">
                <a:solidFill>
                  <a:srgbClr val="0070C0"/>
                </a:solidFill>
              </a:rPr>
              <a:t>Who is this?</a:t>
            </a:r>
          </a:p>
        </p:txBody>
      </p:sp>
      <p:pic>
        <p:nvPicPr>
          <p:cNvPr id="3" name="Picture 2">
            <a:extLst>
              <a:ext uri="{FF2B5EF4-FFF2-40B4-BE49-F238E27FC236}">
                <a16:creationId xmlns:a16="http://schemas.microsoft.com/office/drawing/2014/main" id="{907A44AF-7337-C28B-E88F-6DBFD307E4A4}"/>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rot="367272">
            <a:off x="2304582" y="1474022"/>
            <a:ext cx="4534834" cy="3597707"/>
          </a:xfrm>
          <a:prstGeom prst="rect">
            <a:avLst/>
          </a:prstGeom>
          <a:solidFill>
            <a:srgbClr val="FFFFFF">
              <a:shade val="85000"/>
            </a:srgbClr>
          </a:solidFill>
          <a:ln w="190500" cap="sq">
            <a:solidFill>
              <a:srgbClr val="FFFFFF"/>
            </a:solidFill>
            <a:miter lim="800000"/>
          </a:ln>
          <a:effectLst/>
          <a:scene3d>
            <a:camera prst="orthographicFront">
              <a:rot lat="0" lon="0" rev="360000"/>
            </a:camera>
            <a:lightRig rig="twoPt" dir="t">
              <a:rot lat="0" lon="0" rev="7200000"/>
            </a:lightRig>
          </a:scene3d>
          <a:sp3d contourW="12700">
            <a:bevelT w="0" h="19050"/>
            <a:contourClr>
              <a:srgbClr val="969696"/>
            </a:contourClr>
          </a:sp3d>
        </p:spPr>
      </p:pic>
      <p:sp>
        <p:nvSpPr>
          <p:cNvPr id="10" name="Rounded Rectangle 9">
            <a:extLst>
              <a:ext uri="{FF2B5EF4-FFF2-40B4-BE49-F238E27FC236}">
                <a16:creationId xmlns:a16="http://schemas.microsoft.com/office/drawing/2014/main" id="{DB4292B6-EB75-2720-0852-A3757B532EEC}"/>
              </a:ext>
            </a:extLst>
          </p:cNvPr>
          <p:cNvSpPr/>
          <p:nvPr/>
        </p:nvSpPr>
        <p:spPr>
          <a:xfrm>
            <a:off x="3004263" y="5539411"/>
            <a:ext cx="3135471" cy="972779"/>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RU" sz="3600" b="1" dirty="0">
                <a:solidFill>
                  <a:srgbClr val="FFEBA5"/>
                </a:solidFill>
              </a:rPr>
              <a:t>teacher</a:t>
            </a:r>
          </a:p>
        </p:txBody>
      </p:sp>
      <p:pic>
        <p:nvPicPr>
          <p:cNvPr id="5" name="teacher_01">
            <a:hlinkClick r:id="" action="ppaction://media"/>
            <a:extLst>
              <a:ext uri="{FF2B5EF4-FFF2-40B4-BE49-F238E27FC236}">
                <a16:creationId xmlns:a16="http://schemas.microsoft.com/office/drawing/2014/main" id="{AC18B195-9074-8D46-1CBC-7FB0F30425E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43012" y="250456"/>
            <a:ext cx="812800" cy="812800"/>
          </a:xfrm>
          <a:prstGeom prst="rect">
            <a:avLst/>
          </a:prstGeom>
        </p:spPr>
      </p:pic>
    </p:spTree>
    <p:extLst>
      <p:ext uri="{BB962C8B-B14F-4D97-AF65-F5344CB8AC3E}">
        <p14:creationId xmlns:p14="http://schemas.microsoft.com/office/powerpoint/2010/main" val="4215633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3"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
                                        <p:tgtEl>
                                          <p:spTgt spid="3"/>
                                        </p:tgtEl>
                                      </p:cBhvr>
                                    </p:animEffect>
                                    <p:anim calcmode="lin" valueType="num">
                                      <p:cBhvr>
                                        <p:cTn id="8" dur="400" fill="hold"/>
                                        <p:tgtEl>
                                          <p:spTgt spid="3"/>
                                        </p:tgtEl>
                                        <p:attrNameLst>
                                          <p:attrName>ppt_x</p:attrName>
                                        </p:attrNameLst>
                                      </p:cBhvr>
                                      <p:tavLst>
                                        <p:tav tm="0">
                                          <p:val>
                                            <p:strVal val="#ppt_x"/>
                                          </p:val>
                                        </p:tav>
                                        <p:tav tm="100000">
                                          <p:val>
                                            <p:strVal val="#ppt_x"/>
                                          </p:val>
                                        </p:tav>
                                      </p:tavLst>
                                    </p:anim>
                                    <p:anim calcmode="lin" valueType="num">
                                      <p:cBhvr>
                                        <p:cTn id="9" dur="400" fill="hold"/>
                                        <p:tgtEl>
                                          <p:spTgt spid="3"/>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3"/>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3"/>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par>
                          <p:cTn id="12" fill="hold">
                            <p:stCondLst>
                              <p:cond delay="1000"/>
                            </p:stCondLst>
                            <p:childTnLst>
                              <p:par>
                                <p:cTn id="13" presetID="32" presetClass="emph" presetSubtype="0" fill="hold" grpId="0" nodeType="afterEffect">
                                  <p:stCondLst>
                                    <p:cond delay="0"/>
                                  </p:stCondLst>
                                  <p:childTnLst>
                                    <p:animRot by="120000">
                                      <p:cBhvr>
                                        <p:cTn id="14" dur="100" fill="hold">
                                          <p:stCondLst>
                                            <p:cond delay="0"/>
                                          </p:stCondLst>
                                        </p:cTn>
                                        <p:tgtEl>
                                          <p:spTgt spid="2"/>
                                        </p:tgtEl>
                                        <p:attrNameLst>
                                          <p:attrName>r</p:attrName>
                                        </p:attrNameLst>
                                      </p:cBhvr>
                                    </p:animRot>
                                    <p:animRot by="-240000">
                                      <p:cBhvr>
                                        <p:cTn id="15" dur="200" fill="hold">
                                          <p:stCondLst>
                                            <p:cond delay="200"/>
                                          </p:stCondLst>
                                        </p:cTn>
                                        <p:tgtEl>
                                          <p:spTgt spid="2"/>
                                        </p:tgtEl>
                                        <p:attrNameLst>
                                          <p:attrName>r</p:attrName>
                                        </p:attrNameLst>
                                      </p:cBhvr>
                                    </p:animRot>
                                    <p:animRot by="240000">
                                      <p:cBhvr>
                                        <p:cTn id="16" dur="200" fill="hold">
                                          <p:stCondLst>
                                            <p:cond delay="400"/>
                                          </p:stCondLst>
                                        </p:cTn>
                                        <p:tgtEl>
                                          <p:spTgt spid="2"/>
                                        </p:tgtEl>
                                        <p:attrNameLst>
                                          <p:attrName>r</p:attrName>
                                        </p:attrNameLst>
                                      </p:cBhvr>
                                    </p:animRot>
                                    <p:animRot by="-240000">
                                      <p:cBhvr>
                                        <p:cTn id="17" dur="200" fill="hold">
                                          <p:stCondLst>
                                            <p:cond delay="600"/>
                                          </p:stCondLst>
                                        </p:cTn>
                                        <p:tgtEl>
                                          <p:spTgt spid="2"/>
                                        </p:tgtEl>
                                        <p:attrNameLst>
                                          <p:attrName>r</p:attrName>
                                        </p:attrNameLst>
                                      </p:cBhvr>
                                    </p:animRot>
                                    <p:animRot by="120000">
                                      <p:cBhvr>
                                        <p:cTn id="18" dur="200" fill="hold">
                                          <p:stCondLst>
                                            <p:cond delay="800"/>
                                          </p:stCondLst>
                                        </p:cTn>
                                        <p:tgtEl>
                                          <p:spTgt spid="2"/>
                                        </p:tgtEl>
                                        <p:attrNameLst>
                                          <p:attrName>r</p:attrName>
                                        </p:attrNameLst>
                                      </p:cBhvr>
                                    </p:animRot>
                                  </p:childTnLst>
                                </p:cTn>
                              </p:par>
                              <p:par>
                                <p:cTn id="19" presetID="27" presetClass="emph" presetSubtype="0" fill="remove" grpId="1" nodeType="withEffect">
                                  <p:stCondLst>
                                    <p:cond delay="0"/>
                                  </p:stCondLst>
                                  <p:childTnLst>
                                    <p:animClr clrSpc="rgb" dir="cw">
                                      <p:cBhvr override="childStyle">
                                        <p:cTn id="20" dur="250" autoRev="1" fill="remove"/>
                                        <p:tgtEl>
                                          <p:spTgt spid="2"/>
                                        </p:tgtEl>
                                        <p:attrNameLst>
                                          <p:attrName>style.color</p:attrName>
                                        </p:attrNameLst>
                                      </p:cBhvr>
                                      <p:to>
                                        <a:schemeClr val="bg1"/>
                                      </p:to>
                                    </p:animClr>
                                    <p:animClr clrSpc="rgb" dir="cw">
                                      <p:cBhvr>
                                        <p:cTn id="21" dur="250" autoRev="1" fill="remove"/>
                                        <p:tgtEl>
                                          <p:spTgt spid="2"/>
                                        </p:tgtEl>
                                        <p:attrNameLst>
                                          <p:attrName>fillcolor</p:attrName>
                                        </p:attrNameLst>
                                      </p:cBhvr>
                                      <p:to>
                                        <a:schemeClr val="bg1"/>
                                      </p:to>
                                    </p:animClr>
                                    <p:set>
                                      <p:cBhvr>
                                        <p:cTn id="22" dur="250" autoRev="1" fill="remove"/>
                                        <p:tgtEl>
                                          <p:spTgt spid="2"/>
                                        </p:tgtEl>
                                        <p:attrNameLst>
                                          <p:attrName>fill.type</p:attrName>
                                        </p:attrNameLst>
                                      </p:cBhvr>
                                      <p:to>
                                        <p:strVal val="solid"/>
                                      </p:to>
                                    </p:set>
                                    <p:set>
                                      <p:cBhvr>
                                        <p:cTn id="23" dur="250" autoRev="1" fill="remove"/>
                                        <p:tgtEl>
                                          <p:spTgt spid="2"/>
                                        </p:tgtEl>
                                        <p:attrNameLst>
                                          <p:attrName>fill.on</p:attrName>
                                        </p:attrNameLst>
                                      </p:cBhvr>
                                      <p:to>
                                        <p:strVal val="true"/>
                                      </p:to>
                                    </p:set>
                                  </p:childTnLst>
                                </p:cTn>
                              </p:par>
                            </p:childTnLst>
                          </p:cTn>
                        </p:par>
                      </p:childTnLst>
                    </p:cTn>
                  </p:par>
                  <p:par>
                    <p:cTn id="24" fill="hold">
                      <p:stCondLst>
                        <p:cond delay="indefinite"/>
                      </p:stCondLst>
                      <p:childTnLst>
                        <p:par>
                          <p:cTn id="25" fill="hold">
                            <p:stCondLst>
                              <p:cond delay="0"/>
                            </p:stCondLst>
                            <p:childTnLst>
                              <p:par>
                                <p:cTn id="26" presetID="23" presetClass="entr" presetSubtype="16"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p:cTn id="28" dur="500" fill="hold"/>
                                        <p:tgtEl>
                                          <p:spTgt spid="10"/>
                                        </p:tgtEl>
                                        <p:attrNameLst>
                                          <p:attrName>ppt_w</p:attrName>
                                        </p:attrNameLst>
                                      </p:cBhvr>
                                      <p:tavLst>
                                        <p:tav tm="0">
                                          <p:val>
                                            <p:fltVal val="0"/>
                                          </p:val>
                                        </p:tav>
                                        <p:tav tm="100000">
                                          <p:val>
                                            <p:strVal val="#ppt_w"/>
                                          </p:val>
                                        </p:tav>
                                      </p:tavLst>
                                    </p:anim>
                                    <p:anim calcmode="lin" valueType="num">
                                      <p:cBhvr>
                                        <p:cTn id="29" dur="500" fill="hold"/>
                                        <p:tgtEl>
                                          <p:spTgt spid="10"/>
                                        </p:tgtEl>
                                        <p:attrNameLst>
                                          <p:attrName>ppt_h</p:attrName>
                                        </p:attrNameLst>
                                      </p:cBhvr>
                                      <p:tavLst>
                                        <p:tav tm="0">
                                          <p:val>
                                            <p:fltVal val="0"/>
                                          </p:val>
                                        </p:tav>
                                        <p:tav tm="100000">
                                          <p:val>
                                            <p:strVal val="#ppt_h"/>
                                          </p:val>
                                        </p:tav>
                                      </p:tavLst>
                                    </p:anim>
                                  </p:childTnLst>
                                </p:cTn>
                              </p:par>
                              <p:par>
                                <p:cTn id="30" presetID="1" presetClass="mediacall" presetSubtype="0" fill="hold" nodeType="withEffect">
                                  <p:stCondLst>
                                    <p:cond delay="0"/>
                                  </p:stCondLst>
                                  <p:childTnLst>
                                    <p:cmd type="call" cmd="playFrom(0.0)">
                                      <p:cBhvr>
                                        <p:cTn id="31" dur="115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2" fill="hold" display="0">
                  <p:stCondLst>
                    <p:cond delay="indefinite"/>
                  </p:stCondLst>
                  <p:endCondLst>
                    <p:cond evt="onStopAudio" delay="0">
                      <p:tgtEl>
                        <p:sldTgt/>
                      </p:tgtEl>
                    </p:cond>
                  </p:endCondLst>
                </p:cTn>
                <p:tgtEl>
                  <p:spTgt spid="5"/>
                </p:tgtEl>
              </p:cMediaNode>
            </p:audio>
            <p:seq concurrent="1" nextAc="seek">
              <p:cTn id="33" restart="whenNotActive" fill="hold" evtFilter="cancelBubble" nodeType="interactiveSeq">
                <p:stCondLst>
                  <p:cond evt="onClick" delay="0">
                    <p:tgtEl>
                      <p:spTgt spid="10"/>
                    </p:tgtEl>
                  </p:cond>
                </p:stCondLst>
                <p:endSync evt="end" delay="0">
                  <p:rtn val="all"/>
                </p:endSync>
                <p:childTnLst>
                  <p:par>
                    <p:cTn id="34" fill="hold">
                      <p:stCondLst>
                        <p:cond delay="0"/>
                      </p:stCondLst>
                      <p:childTnLst>
                        <p:par>
                          <p:cTn id="35" fill="hold">
                            <p:stCondLst>
                              <p:cond delay="0"/>
                            </p:stCondLst>
                            <p:childTnLst>
                              <p:par>
                                <p:cTn id="36" presetID="1" presetClass="mediacall" presetSubtype="0" fill="hold" nodeType="clickEffect">
                                  <p:stCondLst>
                                    <p:cond delay="0"/>
                                  </p:stCondLst>
                                  <p:childTnLst>
                                    <p:cmd type="call" cmd="playFrom(0.0)">
                                      <p:cBhvr>
                                        <p:cTn id="37" dur="1152" fill="hold"/>
                                        <p:tgtEl>
                                          <p:spTgt spid="5"/>
                                        </p:tgtEl>
                                      </p:cBhvr>
                                    </p:cmd>
                                  </p:childTnLst>
                                </p:cTn>
                              </p:par>
                            </p:childTnLst>
                          </p:cTn>
                        </p:par>
                      </p:childTnLst>
                    </p:cTn>
                  </p:par>
                </p:childTnLst>
              </p:cTn>
              <p:nextCondLst>
                <p:cond evt="onClick" delay="0">
                  <p:tgtEl>
                    <p:spTgt spid="10"/>
                  </p:tgtEl>
                </p:cond>
              </p:nextCondLst>
            </p:seq>
          </p:childTnLst>
        </p:cTn>
      </p:par>
    </p:tnLst>
    <p:bldLst>
      <p:bldP spid="2" grpId="0" animBg="1"/>
      <p:bldP spid="2" grpId="1" animBg="1"/>
      <p:bldP spid="1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4061DB-7F38-9F2C-F02A-5B9D2AB05C4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AC59D09-D405-AB61-F149-C0ABC870FACD}"/>
              </a:ext>
            </a:extLst>
          </p:cNvPr>
          <p:cNvSpPr txBox="1"/>
          <p:nvPr/>
        </p:nvSpPr>
        <p:spPr>
          <a:xfrm>
            <a:off x="2604976" y="227037"/>
            <a:ext cx="3934048" cy="836219"/>
          </a:xfrm>
          <a:prstGeom prst="roundRect">
            <a:avLst>
              <a:gd name="adj" fmla="val 50000"/>
            </a:avLst>
          </a:prstGeom>
          <a:solidFill>
            <a:srgbClr val="FFEBA5"/>
          </a:solidFill>
          <a:ln w="12700">
            <a:solidFill>
              <a:srgbClr val="0070C0"/>
            </a:solidFill>
          </a:ln>
        </p:spPr>
        <p:txBody>
          <a:bodyPr wrap="square" lIns="0" tIns="36000" rIns="0" bIns="0" anchor="ctr">
            <a:noAutofit/>
          </a:bodyPr>
          <a:lstStyle/>
          <a:p>
            <a:pPr algn="ctr"/>
            <a:r>
              <a:rPr lang="en-US" sz="4000" b="1" dirty="0">
                <a:solidFill>
                  <a:srgbClr val="0070C0"/>
                </a:solidFill>
              </a:rPr>
              <a:t>What is this?</a:t>
            </a:r>
          </a:p>
        </p:txBody>
      </p:sp>
      <p:pic>
        <p:nvPicPr>
          <p:cNvPr id="3" name="Picture 2">
            <a:extLst>
              <a:ext uri="{FF2B5EF4-FFF2-40B4-BE49-F238E27FC236}">
                <a16:creationId xmlns:a16="http://schemas.microsoft.com/office/drawing/2014/main" id="{8D5C2AE3-DFA0-AFD1-3E18-C02935557568}"/>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rot="367272">
            <a:off x="2304582" y="1474022"/>
            <a:ext cx="4534834" cy="3597707"/>
          </a:xfrm>
          <a:prstGeom prst="rect">
            <a:avLst/>
          </a:prstGeom>
          <a:solidFill>
            <a:srgbClr val="FFFFFF">
              <a:shade val="85000"/>
            </a:srgbClr>
          </a:solidFill>
          <a:ln w="190500" cap="sq">
            <a:solidFill>
              <a:srgbClr val="FFFFFF"/>
            </a:solidFill>
            <a:miter lim="800000"/>
          </a:ln>
          <a:effectLst/>
          <a:scene3d>
            <a:camera prst="orthographicFront">
              <a:rot lat="0" lon="0" rev="360000"/>
            </a:camera>
            <a:lightRig rig="twoPt" dir="t">
              <a:rot lat="0" lon="0" rev="7200000"/>
            </a:lightRig>
          </a:scene3d>
          <a:sp3d contourW="12700">
            <a:bevelT w="0" h="19050"/>
            <a:contourClr>
              <a:srgbClr val="969696"/>
            </a:contourClr>
          </a:sp3d>
        </p:spPr>
      </p:pic>
      <p:sp>
        <p:nvSpPr>
          <p:cNvPr id="10" name="Rounded Rectangle 9">
            <a:extLst>
              <a:ext uri="{FF2B5EF4-FFF2-40B4-BE49-F238E27FC236}">
                <a16:creationId xmlns:a16="http://schemas.microsoft.com/office/drawing/2014/main" id="{CFDE685E-54EC-FC94-EE9C-2390F8F5068E}"/>
              </a:ext>
            </a:extLst>
          </p:cNvPr>
          <p:cNvSpPr/>
          <p:nvPr/>
        </p:nvSpPr>
        <p:spPr>
          <a:xfrm>
            <a:off x="2828257" y="5615502"/>
            <a:ext cx="3487484" cy="972779"/>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RU" sz="3600" b="1" dirty="0">
                <a:solidFill>
                  <a:srgbClr val="FFEBA5"/>
                </a:solidFill>
              </a:rPr>
              <a:t>playground</a:t>
            </a:r>
          </a:p>
        </p:txBody>
      </p:sp>
      <p:pic>
        <p:nvPicPr>
          <p:cNvPr id="4" name="playground_01">
            <a:hlinkClick r:id="" action="ppaction://media"/>
            <a:extLst>
              <a:ext uri="{FF2B5EF4-FFF2-40B4-BE49-F238E27FC236}">
                <a16:creationId xmlns:a16="http://schemas.microsoft.com/office/drawing/2014/main" id="{9594E65D-6036-E9F9-7895-B3076D5861E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04912" y="227037"/>
            <a:ext cx="812800" cy="812800"/>
          </a:xfrm>
          <a:prstGeom prst="rect">
            <a:avLst/>
          </a:prstGeom>
        </p:spPr>
      </p:pic>
    </p:spTree>
    <p:extLst>
      <p:ext uri="{BB962C8B-B14F-4D97-AF65-F5344CB8AC3E}">
        <p14:creationId xmlns:p14="http://schemas.microsoft.com/office/powerpoint/2010/main" val="3638589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3"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
                                        <p:tgtEl>
                                          <p:spTgt spid="3"/>
                                        </p:tgtEl>
                                      </p:cBhvr>
                                    </p:animEffect>
                                    <p:anim calcmode="lin" valueType="num">
                                      <p:cBhvr>
                                        <p:cTn id="8" dur="400" fill="hold"/>
                                        <p:tgtEl>
                                          <p:spTgt spid="3"/>
                                        </p:tgtEl>
                                        <p:attrNameLst>
                                          <p:attrName>ppt_x</p:attrName>
                                        </p:attrNameLst>
                                      </p:cBhvr>
                                      <p:tavLst>
                                        <p:tav tm="0">
                                          <p:val>
                                            <p:strVal val="#ppt_x"/>
                                          </p:val>
                                        </p:tav>
                                        <p:tav tm="100000">
                                          <p:val>
                                            <p:strVal val="#ppt_x"/>
                                          </p:val>
                                        </p:tav>
                                      </p:tavLst>
                                    </p:anim>
                                    <p:anim calcmode="lin" valueType="num">
                                      <p:cBhvr>
                                        <p:cTn id="9" dur="400" fill="hold"/>
                                        <p:tgtEl>
                                          <p:spTgt spid="3"/>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3"/>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3"/>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par>
                          <p:cTn id="12" fill="hold">
                            <p:stCondLst>
                              <p:cond delay="1000"/>
                            </p:stCondLst>
                            <p:childTnLst>
                              <p:par>
                                <p:cTn id="13" presetID="32" presetClass="emph" presetSubtype="0" fill="hold" grpId="0" nodeType="afterEffect">
                                  <p:stCondLst>
                                    <p:cond delay="0"/>
                                  </p:stCondLst>
                                  <p:childTnLst>
                                    <p:animRot by="120000">
                                      <p:cBhvr>
                                        <p:cTn id="14" dur="100" fill="hold">
                                          <p:stCondLst>
                                            <p:cond delay="0"/>
                                          </p:stCondLst>
                                        </p:cTn>
                                        <p:tgtEl>
                                          <p:spTgt spid="2"/>
                                        </p:tgtEl>
                                        <p:attrNameLst>
                                          <p:attrName>r</p:attrName>
                                        </p:attrNameLst>
                                      </p:cBhvr>
                                    </p:animRot>
                                    <p:animRot by="-240000">
                                      <p:cBhvr>
                                        <p:cTn id="15" dur="200" fill="hold">
                                          <p:stCondLst>
                                            <p:cond delay="200"/>
                                          </p:stCondLst>
                                        </p:cTn>
                                        <p:tgtEl>
                                          <p:spTgt spid="2"/>
                                        </p:tgtEl>
                                        <p:attrNameLst>
                                          <p:attrName>r</p:attrName>
                                        </p:attrNameLst>
                                      </p:cBhvr>
                                    </p:animRot>
                                    <p:animRot by="240000">
                                      <p:cBhvr>
                                        <p:cTn id="16" dur="200" fill="hold">
                                          <p:stCondLst>
                                            <p:cond delay="400"/>
                                          </p:stCondLst>
                                        </p:cTn>
                                        <p:tgtEl>
                                          <p:spTgt spid="2"/>
                                        </p:tgtEl>
                                        <p:attrNameLst>
                                          <p:attrName>r</p:attrName>
                                        </p:attrNameLst>
                                      </p:cBhvr>
                                    </p:animRot>
                                    <p:animRot by="-240000">
                                      <p:cBhvr>
                                        <p:cTn id="17" dur="200" fill="hold">
                                          <p:stCondLst>
                                            <p:cond delay="600"/>
                                          </p:stCondLst>
                                        </p:cTn>
                                        <p:tgtEl>
                                          <p:spTgt spid="2"/>
                                        </p:tgtEl>
                                        <p:attrNameLst>
                                          <p:attrName>r</p:attrName>
                                        </p:attrNameLst>
                                      </p:cBhvr>
                                    </p:animRot>
                                    <p:animRot by="120000">
                                      <p:cBhvr>
                                        <p:cTn id="18" dur="200" fill="hold">
                                          <p:stCondLst>
                                            <p:cond delay="800"/>
                                          </p:stCondLst>
                                        </p:cTn>
                                        <p:tgtEl>
                                          <p:spTgt spid="2"/>
                                        </p:tgtEl>
                                        <p:attrNameLst>
                                          <p:attrName>r</p:attrName>
                                        </p:attrNameLst>
                                      </p:cBhvr>
                                    </p:animRot>
                                  </p:childTnLst>
                                </p:cTn>
                              </p:par>
                              <p:par>
                                <p:cTn id="19" presetID="27" presetClass="emph" presetSubtype="0" fill="remove" grpId="1" nodeType="withEffect">
                                  <p:stCondLst>
                                    <p:cond delay="0"/>
                                  </p:stCondLst>
                                  <p:childTnLst>
                                    <p:animClr clrSpc="rgb" dir="cw">
                                      <p:cBhvr override="childStyle">
                                        <p:cTn id="20" dur="250" autoRev="1" fill="remove"/>
                                        <p:tgtEl>
                                          <p:spTgt spid="2"/>
                                        </p:tgtEl>
                                        <p:attrNameLst>
                                          <p:attrName>style.color</p:attrName>
                                        </p:attrNameLst>
                                      </p:cBhvr>
                                      <p:to>
                                        <a:schemeClr val="bg1"/>
                                      </p:to>
                                    </p:animClr>
                                    <p:animClr clrSpc="rgb" dir="cw">
                                      <p:cBhvr>
                                        <p:cTn id="21" dur="250" autoRev="1" fill="remove"/>
                                        <p:tgtEl>
                                          <p:spTgt spid="2"/>
                                        </p:tgtEl>
                                        <p:attrNameLst>
                                          <p:attrName>fillcolor</p:attrName>
                                        </p:attrNameLst>
                                      </p:cBhvr>
                                      <p:to>
                                        <a:schemeClr val="bg1"/>
                                      </p:to>
                                    </p:animClr>
                                    <p:set>
                                      <p:cBhvr>
                                        <p:cTn id="22" dur="250" autoRev="1" fill="remove"/>
                                        <p:tgtEl>
                                          <p:spTgt spid="2"/>
                                        </p:tgtEl>
                                        <p:attrNameLst>
                                          <p:attrName>fill.type</p:attrName>
                                        </p:attrNameLst>
                                      </p:cBhvr>
                                      <p:to>
                                        <p:strVal val="solid"/>
                                      </p:to>
                                    </p:set>
                                    <p:set>
                                      <p:cBhvr>
                                        <p:cTn id="23" dur="250" autoRev="1" fill="remove"/>
                                        <p:tgtEl>
                                          <p:spTgt spid="2"/>
                                        </p:tgtEl>
                                        <p:attrNameLst>
                                          <p:attrName>fill.on</p:attrName>
                                        </p:attrNameLst>
                                      </p:cBhvr>
                                      <p:to>
                                        <p:strVal val="true"/>
                                      </p:to>
                                    </p:set>
                                  </p:childTnLst>
                                </p:cTn>
                              </p:par>
                            </p:childTnLst>
                          </p:cTn>
                        </p:par>
                      </p:childTnLst>
                    </p:cTn>
                  </p:par>
                  <p:par>
                    <p:cTn id="24" fill="hold">
                      <p:stCondLst>
                        <p:cond delay="indefinite"/>
                      </p:stCondLst>
                      <p:childTnLst>
                        <p:par>
                          <p:cTn id="25" fill="hold">
                            <p:stCondLst>
                              <p:cond delay="0"/>
                            </p:stCondLst>
                            <p:childTnLst>
                              <p:par>
                                <p:cTn id="26" presetID="23" presetClass="entr" presetSubtype="16"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p:cTn id="28" dur="500" fill="hold"/>
                                        <p:tgtEl>
                                          <p:spTgt spid="10"/>
                                        </p:tgtEl>
                                        <p:attrNameLst>
                                          <p:attrName>ppt_w</p:attrName>
                                        </p:attrNameLst>
                                      </p:cBhvr>
                                      <p:tavLst>
                                        <p:tav tm="0">
                                          <p:val>
                                            <p:fltVal val="0"/>
                                          </p:val>
                                        </p:tav>
                                        <p:tav tm="100000">
                                          <p:val>
                                            <p:strVal val="#ppt_w"/>
                                          </p:val>
                                        </p:tav>
                                      </p:tavLst>
                                    </p:anim>
                                    <p:anim calcmode="lin" valueType="num">
                                      <p:cBhvr>
                                        <p:cTn id="29" dur="500" fill="hold"/>
                                        <p:tgtEl>
                                          <p:spTgt spid="10"/>
                                        </p:tgtEl>
                                        <p:attrNameLst>
                                          <p:attrName>ppt_h</p:attrName>
                                        </p:attrNameLst>
                                      </p:cBhvr>
                                      <p:tavLst>
                                        <p:tav tm="0">
                                          <p:val>
                                            <p:fltVal val="0"/>
                                          </p:val>
                                        </p:tav>
                                        <p:tav tm="100000">
                                          <p:val>
                                            <p:strVal val="#ppt_h"/>
                                          </p:val>
                                        </p:tav>
                                      </p:tavLst>
                                    </p:anim>
                                  </p:childTnLst>
                                </p:cTn>
                              </p:par>
                              <p:par>
                                <p:cTn id="30" presetID="1" presetClass="mediacall" presetSubtype="0" fill="hold" nodeType="withEffect">
                                  <p:stCondLst>
                                    <p:cond delay="0"/>
                                  </p:stCondLst>
                                  <p:childTnLst>
                                    <p:cmd type="call" cmd="playFrom(0.0)">
                                      <p:cBhvr>
                                        <p:cTn id="31" dur="127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2" fill="hold" display="0">
                  <p:stCondLst>
                    <p:cond delay="indefinite"/>
                  </p:stCondLst>
                  <p:endCondLst>
                    <p:cond evt="onStopAudio" delay="0">
                      <p:tgtEl>
                        <p:sldTgt/>
                      </p:tgtEl>
                    </p:cond>
                  </p:endCondLst>
                </p:cTn>
                <p:tgtEl>
                  <p:spTgt spid="4"/>
                </p:tgtEl>
              </p:cMediaNode>
            </p:audio>
            <p:seq concurrent="1" nextAc="seek">
              <p:cTn id="33" restart="whenNotActive" fill="hold" evtFilter="cancelBubble" nodeType="interactiveSeq">
                <p:stCondLst>
                  <p:cond evt="onClick" delay="0">
                    <p:tgtEl>
                      <p:spTgt spid="10"/>
                    </p:tgtEl>
                  </p:cond>
                </p:stCondLst>
                <p:endSync evt="end" delay="0">
                  <p:rtn val="all"/>
                </p:endSync>
                <p:childTnLst>
                  <p:par>
                    <p:cTn id="34" fill="hold">
                      <p:stCondLst>
                        <p:cond delay="0"/>
                      </p:stCondLst>
                      <p:childTnLst>
                        <p:par>
                          <p:cTn id="35" fill="hold">
                            <p:stCondLst>
                              <p:cond delay="0"/>
                            </p:stCondLst>
                            <p:childTnLst>
                              <p:par>
                                <p:cTn id="36" presetID="1" presetClass="mediacall" presetSubtype="0" fill="hold" nodeType="clickEffect">
                                  <p:stCondLst>
                                    <p:cond delay="0"/>
                                  </p:stCondLst>
                                  <p:childTnLst>
                                    <p:cmd type="call" cmd="playFrom(0.0)">
                                      <p:cBhvr>
                                        <p:cTn id="37" dur="1272" fill="hold"/>
                                        <p:tgtEl>
                                          <p:spTgt spid="4"/>
                                        </p:tgtEl>
                                      </p:cBhvr>
                                    </p:cmd>
                                  </p:childTnLst>
                                </p:cTn>
                              </p:par>
                            </p:childTnLst>
                          </p:cTn>
                        </p:par>
                      </p:childTnLst>
                    </p:cTn>
                  </p:par>
                </p:childTnLst>
              </p:cTn>
              <p:nextCondLst>
                <p:cond evt="onClick" delay="0">
                  <p:tgtEl>
                    <p:spTgt spid="10"/>
                  </p:tgtEl>
                </p:cond>
              </p:nextCondLst>
            </p:seq>
          </p:childTnLst>
        </p:cTn>
      </p:par>
    </p:tnLst>
    <p:bldLst>
      <p:bldP spid="2" grpId="0" animBg="1"/>
      <p:bldP spid="2" grpId="1" animBg="1"/>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D604AA-3783-5806-B2A2-EA661B6FF9F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A9B1F7C-DCE6-54B6-7EA7-5B10BCF7902C}"/>
              </a:ext>
            </a:extLst>
          </p:cNvPr>
          <p:cNvSpPr txBox="1"/>
          <p:nvPr/>
        </p:nvSpPr>
        <p:spPr>
          <a:xfrm>
            <a:off x="2604976" y="227037"/>
            <a:ext cx="3934048" cy="836219"/>
          </a:xfrm>
          <a:prstGeom prst="roundRect">
            <a:avLst>
              <a:gd name="adj" fmla="val 50000"/>
            </a:avLst>
          </a:prstGeom>
          <a:solidFill>
            <a:srgbClr val="FFEBA5"/>
          </a:solidFill>
          <a:ln w="12700">
            <a:solidFill>
              <a:srgbClr val="0070C0"/>
            </a:solidFill>
          </a:ln>
        </p:spPr>
        <p:txBody>
          <a:bodyPr wrap="square" lIns="0" tIns="36000" rIns="0" bIns="0" anchor="ctr">
            <a:noAutofit/>
          </a:bodyPr>
          <a:lstStyle/>
          <a:p>
            <a:pPr algn="ctr"/>
            <a:r>
              <a:rPr lang="en-US" sz="4000" b="1" dirty="0">
                <a:solidFill>
                  <a:srgbClr val="0070C0"/>
                </a:solidFill>
              </a:rPr>
              <a:t>What is this?</a:t>
            </a:r>
          </a:p>
        </p:txBody>
      </p:sp>
      <p:pic>
        <p:nvPicPr>
          <p:cNvPr id="3" name="Picture 2">
            <a:extLst>
              <a:ext uri="{FF2B5EF4-FFF2-40B4-BE49-F238E27FC236}">
                <a16:creationId xmlns:a16="http://schemas.microsoft.com/office/drawing/2014/main" id="{F1922699-C9E6-1442-8FC0-035BEF5713A8}"/>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rot="367272">
            <a:off x="2325848" y="1619513"/>
            <a:ext cx="4534834" cy="3597707"/>
          </a:xfrm>
          <a:prstGeom prst="rect">
            <a:avLst/>
          </a:prstGeom>
          <a:solidFill>
            <a:srgbClr val="FFFFFF">
              <a:shade val="85000"/>
            </a:srgbClr>
          </a:solidFill>
          <a:ln w="190500" cap="sq">
            <a:solidFill>
              <a:srgbClr val="FFFFFF"/>
            </a:solidFill>
            <a:miter lim="800000"/>
          </a:ln>
          <a:effectLst/>
          <a:scene3d>
            <a:camera prst="orthographicFront">
              <a:rot lat="0" lon="0" rev="360000"/>
            </a:camera>
            <a:lightRig rig="twoPt" dir="t">
              <a:rot lat="0" lon="0" rev="7200000"/>
            </a:lightRig>
          </a:scene3d>
          <a:sp3d contourW="12700">
            <a:bevelT w="0" h="19050"/>
            <a:contourClr>
              <a:srgbClr val="969696"/>
            </a:contourClr>
          </a:sp3d>
        </p:spPr>
      </p:pic>
      <p:sp>
        <p:nvSpPr>
          <p:cNvPr id="10" name="Rounded Rectangle 9">
            <a:extLst>
              <a:ext uri="{FF2B5EF4-FFF2-40B4-BE49-F238E27FC236}">
                <a16:creationId xmlns:a16="http://schemas.microsoft.com/office/drawing/2014/main" id="{AAAAC28D-1BFB-5D26-8453-59B9D757A7F1}"/>
              </a:ext>
            </a:extLst>
          </p:cNvPr>
          <p:cNvSpPr/>
          <p:nvPr/>
        </p:nvSpPr>
        <p:spPr>
          <a:xfrm>
            <a:off x="2828257" y="5615502"/>
            <a:ext cx="3487484" cy="972779"/>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RU" sz="3600" b="1" dirty="0">
                <a:solidFill>
                  <a:srgbClr val="FFEBA5"/>
                </a:solidFill>
              </a:rPr>
              <a:t>classroom</a:t>
            </a:r>
          </a:p>
        </p:txBody>
      </p:sp>
      <p:pic>
        <p:nvPicPr>
          <p:cNvPr id="4" name="classroom_01">
            <a:hlinkClick r:id="" action="ppaction://media"/>
            <a:extLst>
              <a:ext uri="{FF2B5EF4-FFF2-40B4-BE49-F238E27FC236}">
                <a16:creationId xmlns:a16="http://schemas.microsoft.com/office/drawing/2014/main" id="{565EA7D3-7189-6D13-75E0-8100D383CDF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66812" y="1588"/>
            <a:ext cx="812800" cy="812800"/>
          </a:xfrm>
          <a:prstGeom prst="rect">
            <a:avLst/>
          </a:prstGeom>
        </p:spPr>
      </p:pic>
    </p:spTree>
    <p:extLst>
      <p:ext uri="{BB962C8B-B14F-4D97-AF65-F5344CB8AC3E}">
        <p14:creationId xmlns:p14="http://schemas.microsoft.com/office/powerpoint/2010/main" val="2959036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3"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
                                        <p:tgtEl>
                                          <p:spTgt spid="3"/>
                                        </p:tgtEl>
                                      </p:cBhvr>
                                    </p:animEffect>
                                    <p:anim calcmode="lin" valueType="num">
                                      <p:cBhvr>
                                        <p:cTn id="8" dur="400" fill="hold"/>
                                        <p:tgtEl>
                                          <p:spTgt spid="3"/>
                                        </p:tgtEl>
                                        <p:attrNameLst>
                                          <p:attrName>ppt_x</p:attrName>
                                        </p:attrNameLst>
                                      </p:cBhvr>
                                      <p:tavLst>
                                        <p:tav tm="0">
                                          <p:val>
                                            <p:strVal val="#ppt_x"/>
                                          </p:val>
                                        </p:tav>
                                        <p:tav tm="100000">
                                          <p:val>
                                            <p:strVal val="#ppt_x"/>
                                          </p:val>
                                        </p:tav>
                                      </p:tavLst>
                                    </p:anim>
                                    <p:anim calcmode="lin" valueType="num">
                                      <p:cBhvr>
                                        <p:cTn id="9" dur="400" fill="hold"/>
                                        <p:tgtEl>
                                          <p:spTgt spid="3"/>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3"/>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3"/>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par>
                          <p:cTn id="12" fill="hold">
                            <p:stCondLst>
                              <p:cond delay="1000"/>
                            </p:stCondLst>
                            <p:childTnLst>
                              <p:par>
                                <p:cTn id="13" presetID="32" presetClass="emph" presetSubtype="0" fill="hold" grpId="0" nodeType="afterEffect">
                                  <p:stCondLst>
                                    <p:cond delay="0"/>
                                  </p:stCondLst>
                                  <p:childTnLst>
                                    <p:animRot by="120000">
                                      <p:cBhvr>
                                        <p:cTn id="14" dur="100" fill="hold">
                                          <p:stCondLst>
                                            <p:cond delay="0"/>
                                          </p:stCondLst>
                                        </p:cTn>
                                        <p:tgtEl>
                                          <p:spTgt spid="2"/>
                                        </p:tgtEl>
                                        <p:attrNameLst>
                                          <p:attrName>r</p:attrName>
                                        </p:attrNameLst>
                                      </p:cBhvr>
                                    </p:animRot>
                                    <p:animRot by="-240000">
                                      <p:cBhvr>
                                        <p:cTn id="15" dur="200" fill="hold">
                                          <p:stCondLst>
                                            <p:cond delay="200"/>
                                          </p:stCondLst>
                                        </p:cTn>
                                        <p:tgtEl>
                                          <p:spTgt spid="2"/>
                                        </p:tgtEl>
                                        <p:attrNameLst>
                                          <p:attrName>r</p:attrName>
                                        </p:attrNameLst>
                                      </p:cBhvr>
                                    </p:animRot>
                                    <p:animRot by="240000">
                                      <p:cBhvr>
                                        <p:cTn id="16" dur="200" fill="hold">
                                          <p:stCondLst>
                                            <p:cond delay="400"/>
                                          </p:stCondLst>
                                        </p:cTn>
                                        <p:tgtEl>
                                          <p:spTgt spid="2"/>
                                        </p:tgtEl>
                                        <p:attrNameLst>
                                          <p:attrName>r</p:attrName>
                                        </p:attrNameLst>
                                      </p:cBhvr>
                                    </p:animRot>
                                    <p:animRot by="-240000">
                                      <p:cBhvr>
                                        <p:cTn id="17" dur="200" fill="hold">
                                          <p:stCondLst>
                                            <p:cond delay="600"/>
                                          </p:stCondLst>
                                        </p:cTn>
                                        <p:tgtEl>
                                          <p:spTgt spid="2"/>
                                        </p:tgtEl>
                                        <p:attrNameLst>
                                          <p:attrName>r</p:attrName>
                                        </p:attrNameLst>
                                      </p:cBhvr>
                                    </p:animRot>
                                    <p:animRot by="120000">
                                      <p:cBhvr>
                                        <p:cTn id="18" dur="200" fill="hold">
                                          <p:stCondLst>
                                            <p:cond delay="800"/>
                                          </p:stCondLst>
                                        </p:cTn>
                                        <p:tgtEl>
                                          <p:spTgt spid="2"/>
                                        </p:tgtEl>
                                        <p:attrNameLst>
                                          <p:attrName>r</p:attrName>
                                        </p:attrNameLst>
                                      </p:cBhvr>
                                    </p:animRot>
                                  </p:childTnLst>
                                </p:cTn>
                              </p:par>
                              <p:par>
                                <p:cTn id="19" presetID="27" presetClass="emph" presetSubtype="0" fill="remove" grpId="1" nodeType="withEffect">
                                  <p:stCondLst>
                                    <p:cond delay="0"/>
                                  </p:stCondLst>
                                  <p:childTnLst>
                                    <p:animClr clrSpc="rgb" dir="cw">
                                      <p:cBhvr override="childStyle">
                                        <p:cTn id="20" dur="250" autoRev="1" fill="remove"/>
                                        <p:tgtEl>
                                          <p:spTgt spid="2"/>
                                        </p:tgtEl>
                                        <p:attrNameLst>
                                          <p:attrName>style.color</p:attrName>
                                        </p:attrNameLst>
                                      </p:cBhvr>
                                      <p:to>
                                        <a:schemeClr val="bg1"/>
                                      </p:to>
                                    </p:animClr>
                                    <p:animClr clrSpc="rgb" dir="cw">
                                      <p:cBhvr>
                                        <p:cTn id="21" dur="250" autoRev="1" fill="remove"/>
                                        <p:tgtEl>
                                          <p:spTgt spid="2"/>
                                        </p:tgtEl>
                                        <p:attrNameLst>
                                          <p:attrName>fillcolor</p:attrName>
                                        </p:attrNameLst>
                                      </p:cBhvr>
                                      <p:to>
                                        <a:schemeClr val="bg1"/>
                                      </p:to>
                                    </p:animClr>
                                    <p:set>
                                      <p:cBhvr>
                                        <p:cTn id="22" dur="250" autoRev="1" fill="remove"/>
                                        <p:tgtEl>
                                          <p:spTgt spid="2"/>
                                        </p:tgtEl>
                                        <p:attrNameLst>
                                          <p:attrName>fill.type</p:attrName>
                                        </p:attrNameLst>
                                      </p:cBhvr>
                                      <p:to>
                                        <p:strVal val="solid"/>
                                      </p:to>
                                    </p:set>
                                    <p:set>
                                      <p:cBhvr>
                                        <p:cTn id="23" dur="250" autoRev="1" fill="remove"/>
                                        <p:tgtEl>
                                          <p:spTgt spid="2"/>
                                        </p:tgtEl>
                                        <p:attrNameLst>
                                          <p:attrName>fill.on</p:attrName>
                                        </p:attrNameLst>
                                      </p:cBhvr>
                                      <p:to>
                                        <p:strVal val="true"/>
                                      </p:to>
                                    </p:set>
                                  </p:childTnLst>
                                </p:cTn>
                              </p:par>
                            </p:childTnLst>
                          </p:cTn>
                        </p:par>
                      </p:childTnLst>
                    </p:cTn>
                  </p:par>
                  <p:par>
                    <p:cTn id="24" fill="hold">
                      <p:stCondLst>
                        <p:cond delay="indefinite"/>
                      </p:stCondLst>
                      <p:childTnLst>
                        <p:par>
                          <p:cTn id="25" fill="hold">
                            <p:stCondLst>
                              <p:cond delay="0"/>
                            </p:stCondLst>
                            <p:childTnLst>
                              <p:par>
                                <p:cTn id="26" presetID="23" presetClass="entr" presetSubtype="16"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p:cTn id="28" dur="500" fill="hold"/>
                                        <p:tgtEl>
                                          <p:spTgt spid="10"/>
                                        </p:tgtEl>
                                        <p:attrNameLst>
                                          <p:attrName>ppt_w</p:attrName>
                                        </p:attrNameLst>
                                      </p:cBhvr>
                                      <p:tavLst>
                                        <p:tav tm="0">
                                          <p:val>
                                            <p:fltVal val="0"/>
                                          </p:val>
                                        </p:tav>
                                        <p:tav tm="100000">
                                          <p:val>
                                            <p:strVal val="#ppt_w"/>
                                          </p:val>
                                        </p:tav>
                                      </p:tavLst>
                                    </p:anim>
                                    <p:anim calcmode="lin" valueType="num">
                                      <p:cBhvr>
                                        <p:cTn id="29" dur="500" fill="hold"/>
                                        <p:tgtEl>
                                          <p:spTgt spid="10"/>
                                        </p:tgtEl>
                                        <p:attrNameLst>
                                          <p:attrName>ppt_h</p:attrName>
                                        </p:attrNameLst>
                                      </p:cBhvr>
                                      <p:tavLst>
                                        <p:tav tm="0">
                                          <p:val>
                                            <p:fltVal val="0"/>
                                          </p:val>
                                        </p:tav>
                                        <p:tav tm="100000">
                                          <p:val>
                                            <p:strVal val="#ppt_h"/>
                                          </p:val>
                                        </p:tav>
                                      </p:tavLst>
                                    </p:anim>
                                  </p:childTnLst>
                                </p:cTn>
                              </p:par>
                              <p:par>
                                <p:cTn id="30" presetID="1" presetClass="mediacall" presetSubtype="0" fill="hold" nodeType="withEffect">
                                  <p:stCondLst>
                                    <p:cond delay="0"/>
                                  </p:stCondLst>
                                  <p:childTnLst>
                                    <p:cmd type="call" cmd="playFrom(0.0)">
                                      <p:cBhvr>
                                        <p:cTn id="31" dur="136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2" fill="hold" display="0">
                  <p:stCondLst>
                    <p:cond delay="indefinite"/>
                  </p:stCondLst>
                  <p:endCondLst>
                    <p:cond evt="onStopAudio" delay="0">
                      <p:tgtEl>
                        <p:sldTgt/>
                      </p:tgtEl>
                    </p:cond>
                  </p:endCondLst>
                </p:cTn>
                <p:tgtEl>
                  <p:spTgt spid="4"/>
                </p:tgtEl>
              </p:cMediaNode>
            </p:audio>
            <p:seq concurrent="1" nextAc="seek">
              <p:cTn id="33" restart="whenNotActive" fill="hold" evtFilter="cancelBubble" nodeType="interactiveSeq">
                <p:stCondLst>
                  <p:cond evt="onClick" delay="0">
                    <p:tgtEl>
                      <p:spTgt spid="10"/>
                    </p:tgtEl>
                  </p:cond>
                </p:stCondLst>
                <p:endSync evt="end" delay="0">
                  <p:rtn val="all"/>
                </p:endSync>
                <p:childTnLst>
                  <p:par>
                    <p:cTn id="34" fill="hold">
                      <p:stCondLst>
                        <p:cond delay="0"/>
                      </p:stCondLst>
                      <p:childTnLst>
                        <p:par>
                          <p:cTn id="35" fill="hold">
                            <p:stCondLst>
                              <p:cond delay="0"/>
                            </p:stCondLst>
                            <p:childTnLst>
                              <p:par>
                                <p:cTn id="36" presetID="1" presetClass="mediacall" presetSubtype="0" fill="hold" nodeType="clickEffect">
                                  <p:stCondLst>
                                    <p:cond delay="0"/>
                                  </p:stCondLst>
                                  <p:childTnLst>
                                    <p:cmd type="call" cmd="playFrom(0.0)">
                                      <p:cBhvr>
                                        <p:cTn id="37" dur="1368" fill="hold"/>
                                        <p:tgtEl>
                                          <p:spTgt spid="4"/>
                                        </p:tgtEl>
                                      </p:cBhvr>
                                    </p:cmd>
                                  </p:childTnLst>
                                </p:cTn>
                              </p:par>
                            </p:childTnLst>
                          </p:cTn>
                        </p:par>
                      </p:childTnLst>
                    </p:cTn>
                  </p:par>
                </p:childTnLst>
              </p:cTn>
              <p:nextCondLst>
                <p:cond evt="onClick" delay="0">
                  <p:tgtEl>
                    <p:spTgt spid="10"/>
                  </p:tgtEl>
                </p:cond>
              </p:nextCondLst>
            </p:seq>
          </p:childTnLst>
        </p:cTn>
      </p:par>
    </p:tnLst>
    <p:bldLst>
      <p:bldP spid="2" grpId="0" animBg="1"/>
      <p:bldP spid="2" grpId="1" animBg="1"/>
      <p:bldP spid="1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B4BB2F-2E31-1FE4-7E2A-85F575CF0BE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015A237-C8CE-680F-23FD-D4A0A359BE14}"/>
              </a:ext>
            </a:extLst>
          </p:cNvPr>
          <p:cNvSpPr txBox="1"/>
          <p:nvPr/>
        </p:nvSpPr>
        <p:spPr>
          <a:xfrm>
            <a:off x="2604976" y="227037"/>
            <a:ext cx="3934048" cy="836219"/>
          </a:xfrm>
          <a:prstGeom prst="roundRect">
            <a:avLst>
              <a:gd name="adj" fmla="val 50000"/>
            </a:avLst>
          </a:prstGeom>
          <a:solidFill>
            <a:srgbClr val="FFEBA5"/>
          </a:solidFill>
          <a:ln w="12700">
            <a:solidFill>
              <a:srgbClr val="0070C0"/>
            </a:solidFill>
          </a:ln>
        </p:spPr>
        <p:txBody>
          <a:bodyPr wrap="square" lIns="0" tIns="36000" rIns="0" bIns="0" anchor="ctr">
            <a:noAutofit/>
          </a:bodyPr>
          <a:lstStyle/>
          <a:p>
            <a:pPr algn="ctr"/>
            <a:r>
              <a:rPr lang="en-US" sz="4000" b="1" dirty="0">
                <a:solidFill>
                  <a:srgbClr val="0070C0"/>
                </a:solidFill>
              </a:rPr>
              <a:t>What is this?</a:t>
            </a:r>
          </a:p>
        </p:txBody>
      </p:sp>
      <p:pic>
        <p:nvPicPr>
          <p:cNvPr id="3" name="Picture 2">
            <a:extLst>
              <a:ext uri="{FF2B5EF4-FFF2-40B4-BE49-F238E27FC236}">
                <a16:creationId xmlns:a16="http://schemas.microsoft.com/office/drawing/2014/main" id="{7F71AC19-9041-D300-97B1-82435EB01F24}"/>
              </a:ext>
            </a:extLst>
          </p:cNvPr>
          <p:cNvPicPr>
            <a:picLocks noChangeAspect="1"/>
          </p:cNvPicPr>
          <p:nvPr/>
        </p:nvPicPr>
        <p:blipFill>
          <a:blip r:embed="rId4" cstate="screen">
            <a:extLst>
              <a:ext uri="{28A0092B-C50C-407E-A947-70E740481C1C}">
                <a14:useLocalDpi xmlns:a14="http://schemas.microsoft.com/office/drawing/2010/main"/>
              </a:ext>
            </a:extLst>
          </a:blip>
          <a:srcRect l="-5016" t="-15072" r="-5995" b="-14150"/>
          <a:stretch/>
        </p:blipFill>
        <p:spPr>
          <a:xfrm rot="367272">
            <a:off x="2325848" y="1619513"/>
            <a:ext cx="4534834" cy="3597707"/>
          </a:xfrm>
          <a:prstGeom prst="rect">
            <a:avLst/>
          </a:prstGeom>
          <a:solidFill>
            <a:srgbClr val="FFFFFF">
              <a:shade val="85000"/>
            </a:srgbClr>
          </a:solidFill>
          <a:ln w="190500" cap="sq">
            <a:solidFill>
              <a:srgbClr val="FFFFFF"/>
            </a:solidFill>
            <a:miter lim="800000"/>
          </a:ln>
          <a:effectLst/>
          <a:scene3d>
            <a:camera prst="orthographicFront">
              <a:rot lat="0" lon="0" rev="360000"/>
            </a:camera>
            <a:lightRig rig="twoPt" dir="t">
              <a:rot lat="0" lon="0" rev="7200000"/>
            </a:lightRig>
          </a:scene3d>
          <a:sp3d contourW="12700">
            <a:bevelT w="0" h="19050"/>
            <a:contourClr>
              <a:srgbClr val="969696"/>
            </a:contourClr>
          </a:sp3d>
        </p:spPr>
      </p:pic>
      <p:sp>
        <p:nvSpPr>
          <p:cNvPr id="10" name="Rounded Rectangle 9">
            <a:extLst>
              <a:ext uri="{FF2B5EF4-FFF2-40B4-BE49-F238E27FC236}">
                <a16:creationId xmlns:a16="http://schemas.microsoft.com/office/drawing/2014/main" id="{A1F99671-35B2-503B-CB37-D834B7B1D32C}"/>
              </a:ext>
            </a:extLst>
          </p:cNvPr>
          <p:cNvSpPr/>
          <p:nvPr/>
        </p:nvSpPr>
        <p:spPr>
          <a:xfrm>
            <a:off x="2828257" y="5615502"/>
            <a:ext cx="3487484" cy="972779"/>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RU" sz="3600" b="1" dirty="0">
                <a:solidFill>
                  <a:srgbClr val="FFEBA5"/>
                </a:solidFill>
              </a:rPr>
              <a:t>computer</a:t>
            </a:r>
          </a:p>
        </p:txBody>
      </p:sp>
      <p:pic>
        <p:nvPicPr>
          <p:cNvPr id="4" name="computer_01">
            <a:hlinkClick r:id="" action="ppaction://media"/>
            <a:extLst>
              <a:ext uri="{FF2B5EF4-FFF2-40B4-BE49-F238E27FC236}">
                <a16:creationId xmlns:a16="http://schemas.microsoft.com/office/drawing/2014/main" id="{4B411276-F118-08B4-ABD4-A2350E75C6E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28725" y="3175"/>
            <a:ext cx="812800" cy="812800"/>
          </a:xfrm>
          <a:prstGeom prst="rect">
            <a:avLst/>
          </a:prstGeom>
        </p:spPr>
      </p:pic>
    </p:spTree>
    <p:extLst>
      <p:ext uri="{BB962C8B-B14F-4D97-AF65-F5344CB8AC3E}">
        <p14:creationId xmlns:p14="http://schemas.microsoft.com/office/powerpoint/2010/main" val="1395784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3"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
                                        <p:tgtEl>
                                          <p:spTgt spid="3"/>
                                        </p:tgtEl>
                                      </p:cBhvr>
                                    </p:animEffect>
                                    <p:anim calcmode="lin" valueType="num">
                                      <p:cBhvr>
                                        <p:cTn id="8" dur="400" fill="hold"/>
                                        <p:tgtEl>
                                          <p:spTgt spid="3"/>
                                        </p:tgtEl>
                                        <p:attrNameLst>
                                          <p:attrName>ppt_x</p:attrName>
                                        </p:attrNameLst>
                                      </p:cBhvr>
                                      <p:tavLst>
                                        <p:tav tm="0">
                                          <p:val>
                                            <p:strVal val="#ppt_x"/>
                                          </p:val>
                                        </p:tav>
                                        <p:tav tm="100000">
                                          <p:val>
                                            <p:strVal val="#ppt_x"/>
                                          </p:val>
                                        </p:tav>
                                      </p:tavLst>
                                    </p:anim>
                                    <p:anim calcmode="lin" valueType="num">
                                      <p:cBhvr>
                                        <p:cTn id="9" dur="400" fill="hold"/>
                                        <p:tgtEl>
                                          <p:spTgt spid="3"/>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3"/>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3"/>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par>
                          <p:cTn id="12" fill="hold">
                            <p:stCondLst>
                              <p:cond delay="1000"/>
                            </p:stCondLst>
                            <p:childTnLst>
                              <p:par>
                                <p:cTn id="13" presetID="32" presetClass="emph" presetSubtype="0" fill="hold" grpId="0" nodeType="afterEffect">
                                  <p:stCondLst>
                                    <p:cond delay="0"/>
                                  </p:stCondLst>
                                  <p:childTnLst>
                                    <p:animRot by="120000">
                                      <p:cBhvr>
                                        <p:cTn id="14" dur="100" fill="hold">
                                          <p:stCondLst>
                                            <p:cond delay="0"/>
                                          </p:stCondLst>
                                        </p:cTn>
                                        <p:tgtEl>
                                          <p:spTgt spid="2"/>
                                        </p:tgtEl>
                                        <p:attrNameLst>
                                          <p:attrName>r</p:attrName>
                                        </p:attrNameLst>
                                      </p:cBhvr>
                                    </p:animRot>
                                    <p:animRot by="-240000">
                                      <p:cBhvr>
                                        <p:cTn id="15" dur="200" fill="hold">
                                          <p:stCondLst>
                                            <p:cond delay="200"/>
                                          </p:stCondLst>
                                        </p:cTn>
                                        <p:tgtEl>
                                          <p:spTgt spid="2"/>
                                        </p:tgtEl>
                                        <p:attrNameLst>
                                          <p:attrName>r</p:attrName>
                                        </p:attrNameLst>
                                      </p:cBhvr>
                                    </p:animRot>
                                    <p:animRot by="240000">
                                      <p:cBhvr>
                                        <p:cTn id="16" dur="200" fill="hold">
                                          <p:stCondLst>
                                            <p:cond delay="400"/>
                                          </p:stCondLst>
                                        </p:cTn>
                                        <p:tgtEl>
                                          <p:spTgt spid="2"/>
                                        </p:tgtEl>
                                        <p:attrNameLst>
                                          <p:attrName>r</p:attrName>
                                        </p:attrNameLst>
                                      </p:cBhvr>
                                    </p:animRot>
                                    <p:animRot by="-240000">
                                      <p:cBhvr>
                                        <p:cTn id="17" dur="200" fill="hold">
                                          <p:stCondLst>
                                            <p:cond delay="600"/>
                                          </p:stCondLst>
                                        </p:cTn>
                                        <p:tgtEl>
                                          <p:spTgt spid="2"/>
                                        </p:tgtEl>
                                        <p:attrNameLst>
                                          <p:attrName>r</p:attrName>
                                        </p:attrNameLst>
                                      </p:cBhvr>
                                    </p:animRot>
                                    <p:animRot by="120000">
                                      <p:cBhvr>
                                        <p:cTn id="18" dur="200" fill="hold">
                                          <p:stCondLst>
                                            <p:cond delay="800"/>
                                          </p:stCondLst>
                                        </p:cTn>
                                        <p:tgtEl>
                                          <p:spTgt spid="2"/>
                                        </p:tgtEl>
                                        <p:attrNameLst>
                                          <p:attrName>r</p:attrName>
                                        </p:attrNameLst>
                                      </p:cBhvr>
                                    </p:animRot>
                                  </p:childTnLst>
                                </p:cTn>
                              </p:par>
                              <p:par>
                                <p:cTn id="19" presetID="27" presetClass="emph" presetSubtype="0" fill="remove" grpId="1" nodeType="withEffect">
                                  <p:stCondLst>
                                    <p:cond delay="0"/>
                                  </p:stCondLst>
                                  <p:childTnLst>
                                    <p:animClr clrSpc="rgb" dir="cw">
                                      <p:cBhvr override="childStyle">
                                        <p:cTn id="20" dur="250" autoRev="1" fill="remove"/>
                                        <p:tgtEl>
                                          <p:spTgt spid="2"/>
                                        </p:tgtEl>
                                        <p:attrNameLst>
                                          <p:attrName>style.color</p:attrName>
                                        </p:attrNameLst>
                                      </p:cBhvr>
                                      <p:to>
                                        <a:schemeClr val="bg1"/>
                                      </p:to>
                                    </p:animClr>
                                    <p:animClr clrSpc="rgb" dir="cw">
                                      <p:cBhvr>
                                        <p:cTn id="21" dur="250" autoRev="1" fill="remove"/>
                                        <p:tgtEl>
                                          <p:spTgt spid="2"/>
                                        </p:tgtEl>
                                        <p:attrNameLst>
                                          <p:attrName>fillcolor</p:attrName>
                                        </p:attrNameLst>
                                      </p:cBhvr>
                                      <p:to>
                                        <a:schemeClr val="bg1"/>
                                      </p:to>
                                    </p:animClr>
                                    <p:set>
                                      <p:cBhvr>
                                        <p:cTn id="22" dur="250" autoRev="1" fill="remove"/>
                                        <p:tgtEl>
                                          <p:spTgt spid="2"/>
                                        </p:tgtEl>
                                        <p:attrNameLst>
                                          <p:attrName>fill.type</p:attrName>
                                        </p:attrNameLst>
                                      </p:cBhvr>
                                      <p:to>
                                        <p:strVal val="solid"/>
                                      </p:to>
                                    </p:set>
                                    <p:set>
                                      <p:cBhvr>
                                        <p:cTn id="23" dur="250" autoRev="1" fill="remove"/>
                                        <p:tgtEl>
                                          <p:spTgt spid="2"/>
                                        </p:tgtEl>
                                        <p:attrNameLst>
                                          <p:attrName>fill.on</p:attrName>
                                        </p:attrNameLst>
                                      </p:cBhvr>
                                      <p:to>
                                        <p:strVal val="true"/>
                                      </p:to>
                                    </p:set>
                                  </p:childTnLst>
                                </p:cTn>
                              </p:par>
                            </p:childTnLst>
                          </p:cTn>
                        </p:par>
                      </p:childTnLst>
                    </p:cTn>
                  </p:par>
                  <p:par>
                    <p:cTn id="24" fill="hold">
                      <p:stCondLst>
                        <p:cond delay="indefinite"/>
                      </p:stCondLst>
                      <p:childTnLst>
                        <p:par>
                          <p:cTn id="25" fill="hold">
                            <p:stCondLst>
                              <p:cond delay="0"/>
                            </p:stCondLst>
                            <p:childTnLst>
                              <p:par>
                                <p:cTn id="26" presetID="23" presetClass="entr" presetSubtype="16"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p:cTn id="28" dur="500" fill="hold"/>
                                        <p:tgtEl>
                                          <p:spTgt spid="10"/>
                                        </p:tgtEl>
                                        <p:attrNameLst>
                                          <p:attrName>ppt_w</p:attrName>
                                        </p:attrNameLst>
                                      </p:cBhvr>
                                      <p:tavLst>
                                        <p:tav tm="0">
                                          <p:val>
                                            <p:fltVal val="0"/>
                                          </p:val>
                                        </p:tav>
                                        <p:tav tm="100000">
                                          <p:val>
                                            <p:strVal val="#ppt_w"/>
                                          </p:val>
                                        </p:tav>
                                      </p:tavLst>
                                    </p:anim>
                                    <p:anim calcmode="lin" valueType="num">
                                      <p:cBhvr>
                                        <p:cTn id="29" dur="500" fill="hold"/>
                                        <p:tgtEl>
                                          <p:spTgt spid="10"/>
                                        </p:tgtEl>
                                        <p:attrNameLst>
                                          <p:attrName>ppt_h</p:attrName>
                                        </p:attrNameLst>
                                      </p:cBhvr>
                                      <p:tavLst>
                                        <p:tav tm="0">
                                          <p:val>
                                            <p:fltVal val="0"/>
                                          </p:val>
                                        </p:tav>
                                        <p:tav tm="100000">
                                          <p:val>
                                            <p:strVal val="#ppt_h"/>
                                          </p:val>
                                        </p:tav>
                                      </p:tavLst>
                                    </p:anim>
                                  </p:childTnLst>
                                </p:cTn>
                              </p:par>
                              <p:par>
                                <p:cTn id="30" presetID="1" presetClass="mediacall" presetSubtype="0" fill="hold" nodeType="withEffect">
                                  <p:stCondLst>
                                    <p:cond delay="0"/>
                                  </p:stCondLst>
                                  <p:childTnLst>
                                    <p:cmd type="call" cmd="playFrom(0.0)">
                                      <p:cBhvr>
                                        <p:cTn id="31" dur="124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2" fill="hold" display="0">
                  <p:stCondLst>
                    <p:cond delay="indefinite"/>
                  </p:stCondLst>
                  <p:endCondLst>
                    <p:cond evt="onStopAudio" delay="0">
                      <p:tgtEl>
                        <p:sldTgt/>
                      </p:tgtEl>
                    </p:cond>
                  </p:endCondLst>
                </p:cTn>
                <p:tgtEl>
                  <p:spTgt spid="4"/>
                </p:tgtEl>
              </p:cMediaNode>
            </p:audio>
            <p:seq concurrent="1" nextAc="seek">
              <p:cTn id="33" restart="whenNotActive" fill="hold" evtFilter="cancelBubble" nodeType="interactiveSeq">
                <p:stCondLst>
                  <p:cond evt="onClick" delay="0">
                    <p:tgtEl>
                      <p:spTgt spid="10"/>
                    </p:tgtEl>
                  </p:cond>
                </p:stCondLst>
                <p:endSync evt="end" delay="0">
                  <p:rtn val="all"/>
                </p:endSync>
                <p:childTnLst>
                  <p:par>
                    <p:cTn id="34" fill="hold">
                      <p:stCondLst>
                        <p:cond delay="0"/>
                      </p:stCondLst>
                      <p:childTnLst>
                        <p:par>
                          <p:cTn id="35" fill="hold">
                            <p:stCondLst>
                              <p:cond delay="0"/>
                            </p:stCondLst>
                            <p:childTnLst>
                              <p:par>
                                <p:cTn id="36" presetID="1" presetClass="mediacall" presetSubtype="0" fill="hold" nodeType="clickEffect">
                                  <p:stCondLst>
                                    <p:cond delay="0"/>
                                  </p:stCondLst>
                                  <p:childTnLst>
                                    <p:cmd type="call" cmd="playFrom(0.0)">
                                      <p:cBhvr>
                                        <p:cTn id="37" dur="1248" fill="hold"/>
                                        <p:tgtEl>
                                          <p:spTgt spid="4"/>
                                        </p:tgtEl>
                                      </p:cBhvr>
                                    </p:cmd>
                                  </p:childTnLst>
                                </p:cTn>
                              </p:par>
                            </p:childTnLst>
                          </p:cTn>
                        </p:par>
                      </p:childTnLst>
                    </p:cTn>
                  </p:par>
                </p:childTnLst>
              </p:cTn>
              <p:nextCondLst>
                <p:cond evt="onClick" delay="0">
                  <p:tgtEl>
                    <p:spTgt spid="10"/>
                  </p:tgtEl>
                </p:cond>
              </p:nextCondLst>
            </p:seq>
          </p:childTnLst>
        </p:cTn>
      </p:par>
    </p:tnLst>
    <p:bldLst>
      <p:bldP spid="2" grpId="0" animBg="1"/>
      <p:bldP spid="2" grpId="1" animBg="1"/>
      <p:bldP spid="1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801516-ECA8-F060-C85D-7A3C72AF33C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04D09CE-BF79-DF71-19A8-EFDC9CEFD777}"/>
              </a:ext>
            </a:extLst>
          </p:cNvPr>
          <p:cNvSpPr txBox="1"/>
          <p:nvPr/>
        </p:nvSpPr>
        <p:spPr>
          <a:xfrm>
            <a:off x="2604976" y="227037"/>
            <a:ext cx="3934048" cy="836219"/>
          </a:xfrm>
          <a:prstGeom prst="roundRect">
            <a:avLst>
              <a:gd name="adj" fmla="val 50000"/>
            </a:avLst>
          </a:prstGeom>
          <a:solidFill>
            <a:srgbClr val="FFEBA5"/>
          </a:solidFill>
          <a:ln w="12700">
            <a:solidFill>
              <a:srgbClr val="0070C0"/>
            </a:solidFill>
          </a:ln>
        </p:spPr>
        <p:txBody>
          <a:bodyPr wrap="square" lIns="0" tIns="36000" rIns="0" bIns="0" anchor="ctr">
            <a:noAutofit/>
          </a:bodyPr>
          <a:lstStyle/>
          <a:p>
            <a:pPr algn="ctr"/>
            <a:r>
              <a:rPr lang="en-US" sz="4000" b="1" dirty="0">
                <a:solidFill>
                  <a:srgbClr val="0070C0"/>
                </a:solidFill>
              </a:rPr>
              <a:t>What is this?</a:t>
            </a:r>
          </a:p>
        </p:txBody>
      </p:sp>
      <p:pic>
        <p:nvPicPr>
          <p:cNvPr id="3" name="Picture 2">
            <a:extLst>
              <a:ext uri="{FF2B5EF4-FFF2-40B4-BE49-F238E27FC236}">
                <a16:creationId xmlns:a16="http://schemas.microsoft.com/office/drawing/2014/main" id="{F0BB18EF-E437-7FFD-802A-2143C7AF154B}"/>
              </a:ext>
            </a:extLst>
          </p:cNvPr>
          <p:cNvPicPr>
            <a:picLocks noChangeAspect="1"/>
          </p:cNvPicPr>
          <p:nvPr/>
        </p:nvPicPr>
        <p:blipFill>
          <a:blip r:embed="rId4" cstate="screen">
            <a:extLst>
              <a:ext uri="{28A0092B-C50C-407E-A947-70E740481C1C}">
                <a14:useLocalDpi xmlns:a14="http://schemas.microsoft.com/office/drawing/2010/main"/>
              </a:ext>
            </a:extLst>
          </a:blip>
          <a:srcRect l="-8323" t="-13431" r="-8323" b="-13431"/>
          <a:stretch/>
        </p:blipFill>
        <p:spPr>
          <a:xfrm rot="367272">
            <a:off x="2325848" y="1619513"/>
            <a:ext cx="4534834" cy="3597707"/>
          </a:xfrm>
          <a:prstGeom prst="rect">
            <a:avLst/>
          </a:prstGeom>
          <a:solidFill>
            <a:srgbClr val="FFFFFF">
              <a:shade val="85000"/>
            </a:srgbClr>
          </a:solidFill>
          <a:ln w="190500" cap="sq">
            <a:solidFill>
              <a:srgbClr val="FFFFFF"/>
            </a:solidFill>
            <a:miter lim="800000"/>
          </a:ln>
          <a:effectLst/>
          <a:scene3d>
            <a:camera prst="orthographicFront">
              <a:rot lat="0" lon="0" rev="360000"/>
            </a:camera>
            <a:lightRig rig="twoPt" dir="t">
              <a:rot lat="0" lon="0" rev="7200000"/>
            </a:lightRig>
          </a:scene3d>
          <a:sp3d contourW="12700">
            <a:bevelT w="0" h="19050"/>
            <a:contourClr>
              <a:srgbClr val="969696"/>
            </a:contourClr>
          </a:sp3d>
        </p:spPr>
      </p:pic>
      <p:sp>
        <p:nvSpPr>
          <p:cNvPr id="10" name="Rounded Rectangle 9">
            <a:extLst>
              <a:ext uri="{FF2B5EF4-FFF2-40B4-BE49-F238E27FC236}">
                <a16:creationId xmlns:a16="http://schemas.microsoft.com/office/drawing/2014/main" id="{5C5D38E8-F307-EBD8-2190-4914CE98FC29}"/>
              </a:ext>
            </a:extLst>
          </p:cNvPr>
          <p:cNvSpPr/>
          <p:nvPr/>
        </p:nvSpPr>
        <p:spPr>
          <a:xfrm>
            <a:off x="2828257" y="5615502"/>
            <a:ext cx="3487484" cy="972779"/>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RU" sz="3600" b="1" dirty="0">
                <a:solidFill>
                  <a:srgbClr val="FFEBA5"/>
                </a:solidFill>
              </a:rPr>
              <a:t>desk</a:t>
            </a:r>
          </a:p>
        </p:txBody>
      </p:sp>
      <p:pic>
        <p:nvPicPr>
          <p:cNvPr id="4" name="desk_01">
            <a:hlinkClick r:id="" action="ppaction://media"/>
            <a:extLst>
              <a:ext uri="{FF2B5EF4-FFF2-40B4-BE49-F238E27FC236}">
                <a16:creationId xmlns:a16="http://schemas.microsoft.com/office/drawing/2014/main" id="{5DE9F8B2-6F9B-6094-9088-299F5FDCA90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63625" y="4763"/>
            <a:ext cx="812800" cy="812800"/>
          </a:xfrm>
          <a:prstGeom prst="rect">
            <a:avLst/>
          </a:prstGeom>
        </p:spPr>
      </p:pic>
    </p:spTree>
    <p:extLst>
      <p:ext uri="{BB962C8B-B14F-4D97-AF65-F5344CB8AC3E}">
        <p14:creationId xmlns:p14="http://schemas.microsoft.com/office/powerpoint/2010/main" val="233445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3"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
                                        <p:tgtEl>
                                          <p:spTgt spid="3"/>
                                        </p:tgtEl>
                                      </p:cBhvr>
                                    </p:animEffect>
                                    <p:anim calcmode="lin" valueType="num">
                                      <p:cBhvr>
                                        <p:cTn id="8" dur="400" fill="hold"/>
                                        <p:tgtEl>
                                          <p:spTgt spid="3"/>
                                        </p:tgtEl>
                                        <p:attrNameLst>
                                          <p:attrName>ppt_x</p:attrName>
                                        </p:attrNameLst>
                                      </p:cBhvr>
                                      <p:tavLst>
                                        <p:tav tm="0">
                                          <p:val>
                                            <p:strVal val="#ppt_x"/>
                                          </p:val>
                                        </p:tav>
                                        <p:tav tm="100000">
                                          <p:val>
                                            <p:strVal val="#ppt_x"/>
                                          </p:val>
                                        </p:tav>
                                      </p:tavLst>
                                    </p:anim>
                                    <p:anim calcmode="lin" valueType="num">
                                      <p:cBhvr>
                                        <p:cTn id="9" dur="400" fill="hold"/>
                                        <p:tgtEl>
                                          <p:spTgt spid="3"/>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3"/>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3"/>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par>
                          <p:cTn id="12" fill="hold">
                            <p:stCondLst>
                              <p:cond delay="1000"/>
                            </p:stCondLst>
                            <p:childTnLst>
                              <p:par>
                                <p:cTn id="13" presetID="32" presetClass="emph" presetSubtype="0" fill="hold" grpId="0" nodeType="afterEffect">
                                  <p:stCondLst>
                                    <p:cond delay="0"/>
                                  </p:stCondLst>
                                  <p:childTnLst>
                                    <p:animRot by="120000">
                                      <p:cBhvr>
                                        <p:cTn id="14" dur="100" fill="hold">
                                          <p:stCondLst>
                                            <p:cond delay="0"/>
                                          </p:stCondLst>
                                        </p:cTn>
                                        <p:tgtEl>
                                          <p:spTgt spid="2"/>
                                        </p:tgtEl>
                                        <p:attrNameLst>
                                          <p:attrName>r</p:attrName>
                                        </p:attrNameLst>
                                      </p:cBhvr>
                                    </p:animRot>
                                    <p:animRot by="-240000">
                                      <p:cBhvr>
                                        <p:cTn id="15" dur="200" fill="hold">
                                          <p:stCondLst>
                                            <p:cond delay="200"/>
                                          </p:stCondLst>
                                        </p:cTn>
                                        <p:tgtEl>
                                          <p:spTgt spid="2"/>
                                        </p:tgtEl>
                                        <p:attrNameLst>
                                          <p:attrName>r</p:attrName>
                                        </p:attrNameLst>
                                      </p:cBhvr>
                                    </p:animRot>
                                    <p:animRot by="240000">
                                      <p:cBhvr>
                                        <p:cTn id="16" dur="200" fill="hold">
                                          <p:stCondLst>
                                            <p:cond delay="400"/>
                                          </p:stCondLst>
                                        </p:cTn>
                                        <p:tgtEl>
                                          <p:spTgt spid="2"/>
                                        </p:tgtEl>
                                        <p:attrNameLst>
                                          <p:attrName>r</p:attrName>
                                        </p:attrNameLst>
                                      </p:cBhvr>
                                    </p:animRot>
                                    <p:animRot by="-240000">
                                      <p:cBhvr>
                                        <p:cTn id="17" dur="200" fill="hold">
                                          <p:stCondLst>
                                            <p:cond delay="600"/>
                                          </p:stCondLst>
                                        </p:cTn>
                                        <p:tgtEl>
                                          <p:spTgt spid="2"/>
                                        </p:tgtEl>
                                        <p:attrNameLst>
                                          <p:attrName>r</p:attrName>
                                        </p:attrNameLst>
                                      </p:cBhvr>
                                    </p:animRot>
                                    <p:animRot by="120000">
                                      <p:cBhvr>
                                        <p:cTn id="18" dur="200" fill="hold">
                                          <p:stCondLst>
                                            <p:cond delay="800"/>
                                          </p:stCondLst>
                                        </p:cTn>
                                        <p:tgtEl>
                                          <p:spTgt spid="2"/>
                                        </p:tgtEl>
                                        <p:attrNameLst>
                                          <p:attrName>r</p:attrName>
                                        </p:attrNameLst>
                                      </p:cBhvr>
                                    </p:animRot>
                                  </p:childTnLst>
                                </p:cTn>
                              </p:par>
                              <p:par>
                                <p:cTn id="19" presetID="27" presetClass="emph" presetSubtype="0" fill="remove" grpId="1" nodeType="withEffect">
                                  <p:stCondLst>
                                    <p:cond delay="0"/>
                                  </p:stCondLst>
                                  <p:childTnLst>
                                    <p:animClr clrSpc="rgb" dir="cw">
                                      <p:cBhvr override="childStyle">
                                        <p:cTn id="20" dur="250" autoRev="1" fill="remove"/>
                                        <p:tgtEl>
                                          <p:spTgt spid="2"/>
                                        </p:tgtEl>
                                        <p:attrNameLst>
                                          <p:attrName>style.color</p:attrName>
                                        </p:attrNameLst>
                                      </p:cBhvr>
                                      <p:to>
                                        <a:schemeClr val="bg1"/>
                                      </p:to>
                                    </p:animClr>
                                    <p:animClr clrSpc="rgb" dir="cw">
                                      <p:cBhvr>
                                        <p:cTn id="21" dur="250" autoRev="1" fill="remove"/>
                                        <p:tgtEl>
                                          <p:spTgt spid="2"/>
                                        </p:tgtEl>
                                        <p:attrNameLst>
                                          <p:attrName>fillcolor</p:attrName>
                                        </p:attrNameLst>
                                      </p:cBhvr>
                                      <p:to>
                                        <a:schemeClr val="bg1"/>
                                      </p:to>
                                    </p:animClr>
                                    <p:set>
                                      <p:cBhvr>
                                        <p:cTn id="22" dur="250" autoRev="1" fill="remove"/>
                                        <p:tgtEl>
                                          <p:spTgt spid="2"/>
                                        </p:tgtEl>
                                        <p:attrNameLst>
                                          <p:attrName>fill.type</p:attrName>
                                        </p:attrNameLst>
                                      </p:cBhvr>
                                      <p:to>
                                        <p:strVal val="solid"/>
                                      </p:to>
                                    </p:set>
                                    <p:set>
                                      <p:cBhvr>
                                        <p:cTn id="23" dur="250" autoRev="1" fill="remove"/>
                                        <p:tgtEl>
                                          <p:spTgt spid="2"/>
                                        </p:tgtEl>
                                        <p:attrNameLst>
                                          <p:attrName>fill.on</p:attrName>
                                        </p:attrNameLst>
                                      </p:cBhvr>
                                      <p:to>
                                        <p:strVal val="true"/>
                                      </p:to>
                                    </p:set>
                                  </p:childTnLst>
                                </p:cTn>
                              </p:par>
                            </p:childTnLst>
                          </p:cTn>
                        </p:par>
                      </p:childTnLst>
                    </p:cTn>
                  </p:par>
                  <p:par>
                    <p:cTn id="24" fill="hold">
                      <p:stCondLst>
                        <p:cond delay="indefinite"/>
                      </p:stCondLst>
                      <p:childTnLst>
                        <p:par>
                          <p:cTn id="25" fill="hold">
                            <p:stCondLst>
                              <p:cond delay="0"/>
                            </p:stCondLst>
                            <p:childTnLst>
                              <p:par>
                                <p:cTn id="26" presetID="23" presetClass="entr" presetSubtype="16"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p:cTn id="28" dur="500" fill="hold"/>
                                        <p:tgtEl>
                                          <p:spTgt spid="10"/>
                                        </p:tgtEl>
                                        <p:attrNameLst>
                                          <p:attrName>ppt_w</p:attrName>
                                        </p:attrNameLst>
                                      </p:cBhvr>
                                      <p:tavLst>
                                        <p:tav tm="0">
                                          <p:val>
                                            <p:fltVal val="0"/>
                                          </p:val>
                                        </p:tav>
                                        <p:tav tm="100000">
                                          <p:val>
                                            <p:strVal val="#ppt_w"/>
                                          </p:val>
                                        </p:tav>
                                      </p:tavLst>
                                    </p:anim>
                                    <p:anim calcmode="lin" valueType="num">
                                      <p:cBhvr>
                                        <p:cTn id="29" dur="500" fill="hold"/>
                                        <p:tgtEl>
                                          <p:spTgt spid="10"/>
                                        </p:tgtEl>
                                        <p:attrNameLst>
                                          <p:attrName>ppt_h</p:attrName>
                                        </p:attrNameLst>
                                      </p:cBhvr>
                                      <p:tavLst>
                                        <p:tav tm="0">
                                          <p:val>
                                            <p:fltVal val="0"/>
                                          </p:val>
                                        </p:tav>
                                        <p:tav tm="100000">
                                          <p:val>
                                            <p:strVal val="#ppt_h"/>
                                          </p:val>
                                        </p:tav>
                                      </p:tavLst>
                                    </p:anim>
                                  </p:childTnLst>
                                </p:cTn>
                              </p:par>
                              <p:par>
                                <p:cTn id="30" presetID="1" presetClass="mediacall" presetSubtype="0" fill="hold" nodeType="withEffect">
                                  <p:stCondLst>
                                    <p:cond delay="0"/>
                                  </p:stCondLst>
                                  <p:childTnLst>
                                    <p:cmd type="call" cmd="playFrom(0.0)">
                                      <p:cBhvr>
                                        <p:cTn id="31" dur="112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2" fill="hold" display="0">
                  <p:stCondLst>
                    <p:cond delay="indefinite"/>
                  </p:stCondLst>
                  <p:endCondLst>
                    <p:cond evt="onStopAudio" delay="0">
                      <p:tgtEl>
                        <p:sldTgt/>
                      </p:tgtEl>
                    </p:cond>
                  </p:endCondLst>
                </p:cTn>
                <p:tgtEl>
                  <p:spTgt spid="4"/>
                </p:tgtEl>
              </p:cMediaNode>
            </p:audio>
            <p:seq concurrent="1" nextAc="seek">
              <p:cTn id="33" restart="whenNotActive" fill="hold" evtFilter="cancelBubble" nodeType="interactiveSeq">
                <p:stCondLst>
                  <p:cond evt="onClick" delay="0">
                    <p:tgtEl>
                      <p:spTgt spid="10"/>
                    </p:tgtEl>
                  </p:cond>
                </p:stCondLst>
                <p:endSync evt="end" delay="0">
                  <p:rtn val="all"/>
                </p:endSync>
                <p:childTnLst>
                  <p:par>
                    <p:cTn id="34" fill="hold">
                      <p:stCondLst>
                        <p:cond delay="0"/>
                      </p:stCondLst>
                      <p:childTnLst>
                        <p:par>
                          <p:cTn id="35" fill="hold">
                            <p:stCondLst>
                              <p:cond delay="0"/>
                            </p:stCondLst>
                            <p:childTnLst>
                              <p:par>
                                <p:cTn id="36" presetID="1" presetClass="mediacall" presetSubtype="0" fill="hold" nodeType="clickEffect">
                                  <p:stCondLst>
                                    <p:cond delay="0"/>
                                  </p:stCondLst>
                                  <p:childTnLst>
                                    <p:cmd type="call" cmd="playFrom(0.0)">
                                      <p:cBhvr>
                                        <p:cTn id="37" dur="1128" fill="hold"/>
                                        <p:tgtEl>
                                          <p:spTgt spid="4"/>
                                        </p:tgtEl>
                                      </p:cBhvr>
                                    </p:cmd>
                                  </p:childTnLst>
                                </p:cTn>
                              </p:par>
                            </p:childTnLst>
                          </p:cTn>
                        </p:par>
                      </p:childTnLst>
                    </p:cTn>
                  </p:par>
                </p:childTnLst>
              </p:cTn>
              <p:nextCondLst>
                <p:cond evt="onClick" delay="0">
                  <p:tgtEl>
                    <p:spTgt spid="10"/>
                  </p:tgtEl>
                </p:cond>
              </p:nextCondLst>
            </p:seq>
          </p:childTnLst>
        </p:cTn>
      </p:par>
    </p:tnLst>
    <p:bldLst>
      <p:bldP spid="2" grpId="0" animBg="1"/>
      <p:bldP spid="2" grpId="1" animBg="1"/>
      <p:bldP spid="1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5351BD-DB78-84F9-DCDA-CBAA2A76D3B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5027AE3-4AD9-675D-CB9B-3F1468B58247}"/>
              </a:ext>
            </a:extLst>
          </p:cNvPr>
          <p:cNvSpPr txBox="1"/>
          <p:nvPr/>
        </p:nvSpPr>
        <p:spPr>
          <a:xfrm>
            <a:off x="2604976" y="227037"/>
            <a:ext cx="3934048" cy="836219"/>
          </a:xfrm>
          <a:prstGeom prst="roundRect">
            <a:avLst>
              <a:gd name="adj" fmla="val 50000"/>
            </a:avLst>
          </a:prstGeom>
          <a:solidFill>
            <a:srgbClr val="FFEBA5"/>
          </a:solidFill>
          <a:ln w="12700">
            <a:solidFill>
              <a:srgbClr val="0070C0"/>
            </a:solidFill>
          </a:ln>
        </p:spPr>
        <p:txBody>
          <a:bodyPr wrap="square" lIns="0" tIns="36000" rIns="0" bIns="0" anchor="ctr">
            <a:noAutofit/>
          </a:bodyPr>
          <a:lstStyle/>
          <a:p>
            <a:pPr algn="ctr"/>
            <a:r>
              <a:rPr lang="en-US" sz="4000" b="1" dirty="0">
                <a:solidFill>
                  <a:srgbClr val="0070C0"/>
                </a:solidFill>
              </a:rPr>
              <a:t>What is this?</a:t>
            </a:r>
          </a:p>
        </p:txBody>
      </p:sp>
      <p:pic>
        <p:nvPicPr>
          <p:cNvPr id="3" name="Picture 2">
            <a:extLst>
              <a:ext uri="{FF2B5EF4-FFF2-40B4-BE49-F238E27FC236}">
                <a16:creationId xmlns:a16="http://schemas.microsoft.com/office/drawing/2014/main" id="{67CDB307-DF8C-3CCA-3775-471827A5871F}"/>
              </a:ext>
            </a:extLst>
          </p:cNvPr>
          <p:cNvPicPr>
            <a:picLocks noChangeAspect="1"/>
          </p:cNvPicPr>
          <p:nvPr/>
        </p:nvPicPr>
        <p:blipFill>
          <a:blip r:embed="rId4" cstate="screen">
            <a:extLst>
              <a:ext uri="{28A0092B-C50C-407E-A947-70E740481C1C}">
                <a14:useLocalDpi xmlns:a14="http://schemas.microsoft.com/office/drawing/2010/main"/>
              </a:ext>
            </a:extLst>
          </a:blip>
          <a:srcRect l="-8240" t="-630641" r="-8240" b="-630641"/>
          <a:stretch/>
        </p:blipFill>
        <p:spPr>
          <a:xfrm>
            <a:off x="2325848" y="1619513"/>
            <a:ext cx="4534834" cy="3597707"/>
          </a:xfrm>
          <a:prstGeom prst="rect">
            <a:avLst/>
          </a:prstGeom>
          <a:solidFill>
            <a:srgbClr val="FFFFFF">
              <a:shade val="85000"/>
            </a:srgbClr>
          </a:solidFill>
          <a:ln w="190500" cap="sq">
            <a:solidFill>
              <a:srgbClr val="FFFFFF"/>
            </a:solidFill>
            <a:miter lim="800000"/>
          </a:ln>
          <a:effectLst/>
          <a:scene3d>
            <a:camera prst="orthographicFront">
              <a:rot lat="0" lon="0" rev="360000"/>
            </a:camera>
            <a:lightRig rig="twoPt" dir="t">
              <a:rot lat="0" lon="0" rev="7200000"/>
            </a:lightRig>
          </a:scene3d>
          <a:sp3d contourW="12700">
            <a:bevelT w="0" h="19050"/>
            <a:contourClr>
              <a:srgbClr val="969696"/>
            </a:contourClr>
          </a:sp3d>
        </p:spPr>
      </p:pic>
      <p:sp>
        <p:nvSpPr>
          <p:cNvPr id="10" name="Rounded Rectangle 9">
            <a:extLst>
              <a:ext uri="{FF2B5EF4-FFF2-40B4-BE49-F238E27FC236}">
                <a16:creationId xmlns:a16="http://schemas.microsoft.com/office/drawing/2014/main" id="{48B47013-89FA-B966-B637-FBF8E2E9476E}"/>
              </a:ext>
            </a:extLst>
          </p:cNvPr>
          <p:cNvSpPr/>
          <p:nvPr/>
        </p:nvSpPr>
        <p:spPr>
          <a:xfrm>
            <a:off x="2828257" y="5615502"/>
            <a:ext cx="3487484" cy="972779"/>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RU" sz="3600" b="1" dirty="0">
                <a:solidFill>
                  <a:srgbClr val="FFEBA5"/>
                </a:solidFill>
              </a:rPr>
              <a:t>pencil</a:t>
            </a:r>
          </a:p>
        </p:txBody>
      </p:sp>
      <p:pic>
        <p:nvPicPr>
          <p:cNvPr id="4" name="pencil_01">
            <a:hlinkClick r:id="" action="ppaction://media"/>
            <a:extLst>
              <a:ext uri="{FF2B5EF4-FFF2-40B4-BE49-F238E27FC236}">
                <a16:creationId xmlns:a16="http://schemas.microsoft.com/office/drawing/2014/main" id="{328A6830-832E-7F4C-72C1-2DA1C795F79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03312" y="3175"/>
            <a:ext cx="812800" cy="812800"/>
          </a:xfrm>
          <a:prstGeom prst="rect">
            <a:avLst/>
          </a:prstGeom>
        </p:spPr>
      </p:pic>
    </p:spTree>
    <p:extLst>
      <p:ext uri="{BB962C8B-B14F-4D97-AF65-F5344CB8AC3E}">
        <p14:creationId xmlns:p14="http://schemas.microsoft.com/office/powerpoint/2010/main" val="3556178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3"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
                                        <p:tgtEl>
                                          <p:spTgt spid="3"/>
                                        </p:tgtEl>
                                      </p:cBhvr>
                                    </p:animEffect>
                                    <p:anim calcmode="lin" valueType="num">
                                      <p:cBhvr>
                                        <p:cTn id="8" dur="400" fill="hold"/>
                                        <p:tgtEl>
                                          <p:spTgt spid="3"/>
                                        </p:tgtEl>
                                        <p:attrNameLst>
                                          <p:attrName>ppt_x</p:attrName>
                                        </p:attrNameLst>
                                      </p:cBhvr>
                                      <p:tavLst>
                                        <p:tav tm="0">
                                          <p:val>
                                            <p:strVal val="#ppt_x"/>
                                          </p:val>
                                        </p:tav>
                                        <p:tav tm="100000">
                                          <p:val>
                                            <p:strVal val="#ppt_x"/>
                                          </p:val>
                                        </p:tav>
                                      </p:tavLst>
                                    </p:anim>
                                    <p:anim calcmode="lin" valueType="num">
                                      <p:cBhvr>
                                        <p:cTn id="9" dur="400" fill="hold"/>
                                        <p:tgtEl>
                                          <p:spTgt spid="3"/>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3"/>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3"/>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par>
                          <p:cTn id="12" fill="hold">
                            <p:stCondLst>
                              <p:cond delay="1000"/>
                            </p:stCondLst>
                            <p:childTnLst>
                              <p:par>
                                <p:cTn id="13" presetID="32" presetClass="emph" presetSubtype="0" fill="hold" grpId="0" nodeType="afterEffect">
                                  <p:stCondLst>
                                    <p:cond delay="0"/>
                                  </p:stCondLst>
                                  <p:childTnLst>
                                    <p:animRot by="120000">
                                      <p:cBhvr>
                                        <p:cTn id="14" dur="100" fill="hold">
                                          <p:stCondLst>
                                            <p:cond delay="0"/>
                                          </p:stCondLst>
                                        </p:cTn>
                                        <p:tgtEl>
                                          <p:spTgt spid="2"/>
                                        </p:tgtEl>
                                        <p:attrNameLst>
                                          <p:attrName>r</p:attrName>
                                        </p:attrNameLst>
                                      </p:cBhvr>
                                    </p:animRot>
                                    <p:animRot by="-240000">
                                      <p:cBhvr>
                                        <p:cTn id="15" dur="200" fill="hold">
                                          <p:stCondLst>
                                            <p:cond delay="200"/>
                                          </p:stCondLst>
                                        </p:cTn>
                                        <p:tgtEl>
                                          <p:spTgt spid="2"/>
                                        </p:tgtEl>
                                        <p:attrNameLst>
                                          <p:attrName>r</p:attrName>
                                        </p:attrNameLst>
                                      </p:cBhvr>
                                    </p:animRot>
                                    <p:animRot by="240000">
                                      <p:cBhvr>
                                        <p:cTn id="16" dur="200" fill="hold">
                                          <p:stCondLst>
                                            <p:cond delay="400"/>
                                          </p:stCondLst>
                                        </p:cTn>
                                        <p:tgtEl>
                                          <p:spTgt spid="2"/>
                                        </p:tgtEl>
                                        <p:attrNameLst>
                                          <p:attrName>r</p:attrName>
                                        </p:attrNameLst>
                                      </p:cBhvr>
                                    </p:animRot>
                                    <p:animRot by="-240000">
                                      <p:cBhvr>
                                        <p:cTn id="17" dur="200" fill="hold">
                                          <p:stCondLst>
                                            <p:cond delay="600"/>
                                          </p:stCondLst>
                                        </p:cTn>
                                        <p:tgtEl>
                                          <p:spTgt spid="2"/>
                                        </p:tgtEl>
                                        <p:attrNameLst>
                                          <p:attrName>r</p:attrName>
                                        </p:attrNameLst>
                                      </p:cBhvr>
                                    </p:animRot>
                                    <p:animRot by="120000">
                                      <p:cBhvr>
                                        <p:cTn id="18" dur="200" fill="hold">
                                          <p:stCondLst>
                                            <p:cond delay="800"/>
                                          </p:stCondLst>
                                        </p:cTn>
                                        <p:tgtEl>
                                          <p:spTgt spid="2"/>
                                        </p:tgtEl>
                                        <p:attrNameLst>
                                          <p:attrName>r</p:attrName>
                                        </p:attrNameLst>
                                      </p:cBhvr>
                                    </p:animRot>
                                  </p:childTnLst>
                                </p:cTn>
                              </p:par>
                              <p:par>
                                <p:cTn id="19" presetID="27" presetClass="emph" presetSubtype="0" fill="remove" grpId="1" nodeType="withEffect">
                                  <p:stCondLst>
                                    <p:cond delay="0"/>
                                  </p:stCondLst>
                                  <p:childTnLst>
                                    <p:animClr clrSpc="rgb" dir="cw">
                                      <p:cBhvr override="childStyle">
                                        <p:cTn id="20" dur="250" autoRev="1" fill="remove"/>
                                        <p:tgtEl>
                                          <p:spTgt spid="2"/>
                                        </p:tgtEl>
                                        <p:attrNameLst>
                                          <p:attrName>style.color</p:attrName>
                                        </p:attrNameLst>
                                      </p:cBhvr>
                                      <p:to>
                                        <a:schemeClr val="bg1"/>
                                      </p:to>
                                    </p:animClr>
                                    <p:animClr clrSpc="rgb" dir="cw">
                                      <p:cBhvr>
                                        <p:cTn id="21" dur="250" autoRev="1" fill="remove"/>
                                        <p:tgtEl>
                                          <p:spTgt spid="2"/>
                                        </p:tgtEl>
                                        <p:attrNameLst>
                                          <p:attrName>fillcolor</p:attrName>
                                        </p:attrNameLst>
                                      </p:cBhvr>
                                      <p:to>
                                        <a:schemeClr val="bg1"/>
                                      </p:to>
                                    </p:animClr>
                                    <p:set>
                                      <p:cBhvr>
                                        <p:cTn id="22" dur="250" autoRev="1" fill="remove"/>
                                        <p:tgtEl>
                                          <p:spTgt spid="2"/>
                                        </p:tgtEl>
                                        <p:attrNameLst>
                                          <p:attrName>fill.type</p:attrName>
                                        </p:attrNameLst>
                                      </p:cBhvr>
                                      <p:to>
                                        <p:strVal val="solid"/>
                                      </p:to>
                                    </p:set>
                                    <p:set>
                                      <p:cBhvr>
                                        <p:cTn id="23" dur="250" autoRev="1" fill="remove"/>
                                        <p:tgtEl>
                                          <p:spTgt spid="2"/>
                                        </p:tgtEl>
                                        <p:attrNameLst>
                                          <p:attrName>fill.on</p:attrName>
                                        </p:attrNameLst>
                                      </p:cBhvr>
                                      <p:to>
                                        <p:strVal val="true"/>
                                      </p:to>
                                    </p:set>
                                  </p:childTnLst>
                                </p:cTn>
                              </p:par>
                            </p:childTnLst>
                          </p:cTn>
                        </p:par>
                      </p:childTnLst>
                    </p:cTn>
                  </p:par>
                  <p:par>
                    <p:cTn id="24" fill="hold">
                      <p:stCondLst>
                        <p:cond delay="indefinite"/>
                      </p:stCondLst>
                      <p:childTnLst>
                        <p:par>
                          <p:cTn id="25" fill="hold">
                            <p:stCondLst>
                              <p:cond delay="0"/>
                            </p:stCondLst>
                            <p:childTnLst>
                              <p:par>
                                <p:cTn id="26" presetID="23" presetClass="entr" presetSubtype="16"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p:cTn id="28" dur="500" fill="hold"/>
                                        <p:tgtEl>
                                          <p:spTgt spid="10"/>
                                        </p:tgtEl>
                                        <p:attrNameLst>
                                          <p:attrName>ppt_w</p:attrName>
                                        </p:attrNameLst>
                                      </p:cBhvr>
                                      <p:tavLst>
                                        <p:tav tm="0">
                                          <p:val>
                                            <p:fltVal val="0"/>
                                          </p:val>
                                        </p:tav>
                                        <p:tav tm="100000">
                                          <p:val>
                                            <p:strVal val="#ppt_w"/>
                                          </p:val>
                                        </p:tav>
                                      </p:tavLst>
                                    </p:anim>
                                    <p:anim calcmode="lin" valueType="num">
                                      <p:cBhvr>
                                        <p:cTn id="29" dur="500" fill="hold"/>
                                        <p:tgtEl>
                                          <p:spTgt spid="10"/>
                                        </p:tgtEl>
                                        <p:attrNameLst>
                                          <p:attrName>ppt_h</p:attrName>
                                        </p:attrNameLst>
                                      </p:cBhvr>
                                      <p:tavLst>
                                        <p:tav tm="0">
                                          <p:val>
                                            <p:fltVal val="0"/>
                                          </p:val>
                                        </p:tav>
                                        <p:tav tm="100000">
                                          <p:val>
                                            <p:strVal val="#ppt_h"/>
                                          </p:val>
                                        </p:tav>
                                      </p:tavLst>
                                    </p:anim>
                                  </p:childTnLst>
                                </p:cTn>
                              </p:par>
                              <p:par>
                                <p:cTn id="30" presetID="1" presetClass="mediacall" presetSubtype="0" fill="hold" nodeType="withEffect">
                                  <p:stCondLst>
                                    <p:cond delay="0"/>
                                  </p:stCondLst>
                                  <p:childTnLst>
                                    <p:cmd type="call" cmd="playFrom(0.0)">
                                      <p:cBhvr>
                                        <p:cTn id="31" dur="134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2" fill="hold" display="0">
                  <p:stCondLst>
                    <p:cond delay="indefinite"/>
                  </p:stCondLst>
                  <p:endCondLst>
                    <p:cond evt="onStopAudio" delay="0">
                      <p:tgtEl>
                        <p:sldTgt/>
                      </p:tgtEl>
                    </p:cond>
                  </p:endCondLst>
                </p:cTn>
                <p:tgtEl>
                  <p:spTgt spid="4"/>
                </p:tgtEl>
              </p:cMediaNode>
            </p:audio>
            <p:seq concurrent="1" nextAc="seek">
              <p:cTn id="33" restart="whenNotActive" fill="hold" evtFilter="cancelBubble" nodeType="interactiveSeq">
                <p:stCondLst>
                  <p:cond evt="onClick" delay="0">
                    <p:tgtEl>
                      <p:spTgt spid="10"/>
                    </p:tgtEl>
                  </p:cond>
                </p:stCondLst>
                <p:endSync evt="end" delay="0">
                  <p:rtn val="all"/>
                </p:endSync>
                <p:childTnLst>
                  <p:par>
                    <p:cTn id="34" fill="hold">
                      <p:stCondLst>
                        <p:cond delay="0"/>
                      </p:stCondLst>
                      <p:childTnLst>
                        <p:par>
                          <p:cTn id="35" fill="hold">
                            <p:stCondLst>
                              <p:cond delay="0"/>
                            </p:stCondLst>
                            <p:childTnLst>
                              <p:par>
                                <p:cTn id="36" presetID="1" presetClass="mediacall" presetSubtype="0" fill="hold" nodeType="clickEffect">
                                  <p:stCondLst>
                                    <p:cond delay="0"/>
                                  </p:stCondLst>
                                  <p:childTnLst>
                                    <p:cmd type="call" cmd="playFrom(0.0)">
                                      <p:cBhvr>
                                        <p:cTn id="37" dur="1344" fill="hold"/>
                                        <p:tgtEl>
                                          <p:spTgt spid="4"/>
                                        </p:tgtEl>
                                      </p:cBhvr>
                                    </p:cmd>
                                  </p:childTnLst>
                                </p:cTn>
                              </p:par>
                            </p:childTnLst>
                          </p:cTn>
                        </p:par>
                      </p:childTnLst>
                    </p:cTn>
                  </p:par>
                </p:childTnLst>
              </p:cTn>
              <p:nextCondLst>
                <p:cond evt="onClick" delay="0">
                  <p:tgtEl>
                    <p:spTgt spid="10"/>
                  </p:tgtEl>
                </p:cond>
              </p:nextCondLst>
            </p:seq>
          </p:childTnLst>
        </p:cTn>
      </p:par>
    </p:tnLst>
    <p:bldLst>
      <p:bldP spid="2" grpId="0" animBg="1"/>
      <p:bldP spid="2" grpId="1" animBg="1"/>
      <p:bldP spid="1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84001B-638F-8D3A-840D-0110894015D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9E32E73-65EF-7432-F157-113C1C277400}"/>
              </a:ext>
            </a:extLst>
          </p:cNvPr>
          <p:cNvSpPr txBox="1"/>
          <p:nvPr/>
        </p:nvSpPr>
        <p:spPr>
          <a:xfrm>
            <a:off x="2604976" y="227037"/>
            <a:ext cx="3934048" cy="836219"/>
          </a:xfrm>
          <a:prstGeom prst="roundRect">
            <a:avLst>
              <a:gd name="adj" fmla="val 50000"/>
            </a:avLst>
          </a:prstGeom>
          <a:solidFill>
            <a:srgbClr val="FFEBA5"/>
          </a:solidFill>
          <a:ln w="12700">
            <a:solidFill>
              <a:srgbClr val="0070C0"/>
            </a:solidFill>
          </a:ln>
        </p:spPr>
        <p:txBody>
          <a:bodyPr wrap="square" lIns="0" tIns="36000" rIns="0" bIns="0" anchor="ctr">
            <a:noAutofit/>
          </a:bodyPr>
          <a:lstStyle/>
          <a:p>
            <a:pPr algn="ctr"/>
            <a:r>
              <a:rPr lang="en-US" sz="4000" b="1" dirty="0">
                <a:solidFill>
                  <a:srgbClr val="0070C0"/>
                </a:solidFill>
              </a:rPr>
              <a:t>What is this?</a:t>
            </a:r>
          </a:p>
        </p:txBody>
      </p:sp>
      <p:pic>
        <p:nvPicPr>
          <p:cNvPr id="3" name="Picture 2">
            <a:extLst>
              <a:ext uri="{FF2B5EF4-FFF2-40B4-BE49-F238E27FC236}">
                <a16:creationId xmlns:a16="http://schemas.microsoft.com/office/drawing/2014/main" id="{3DE383A9-0101-4822-F61A-A55CE5097336}"/>
              </a:ext>
            </a:extLst>
          </p:cNvPr>
          <p:cNvPicPr>
            <a:picLocks noChangeAspect="1"/>
          </p:cNvPicPr>
          <p:nvPr/>
        </p:nvPicPr>
        <p:blipFill>
          <a:blip r:embed="rId4" cstate="screen">
            <a:extLst>
              <a:ext uri="{28A0092B-C50C-407E-A947-70E740481C1C}">
                <a14:useLocalDpi xmlns:a14="http://schemas.microsoft.com/office/drawing/2010/main"/>
              </a:ext>
            </a:extLst>
          </a:blip>
          <a:srcRect l="-48830" t="-5823" r="-48830" b="-5823"/>
          <a:stretch/>
        </p:blipFill>
        <p:spPr>
          <a:xfrm>
            <a:off x="2325848" y="1619513"/>
            <a:ext cx="4534834" cy="3597707"/>
          </a:xfrm>
          <a:prstGeom prst="rect">
            <a:avLst/>
          </a:prstGeom>
          <a:solidFill>
            <a:srgbClr val="FFFFFF">
              <a:shade val="85000"/>
            </a:srgbClr>
          </a:solidFill>
          <a:ln w="190500" cap="sq">
            <a:solidFill>
              <a:srgbClr val="FFFFFF"/>
            </a:solidFill>
            <a:miter lim="800000"/>
          </a:ln>
          <a:effectLst/>
          <a:scene3d>
            <a:camera prst="orthographicFront">
              <a:rot lat="0" lon="0" rev="360000"/>
            </a:camera>
            <a:lightRig rig="twoPt" dir="t">
              <a:rot lat="0" lon="0" rev="7200000"/>
            </a:lightRig>
          </a:scene3d>
          <a:sp3d contourW="12700">
            <a:bevelT w="0" h="19050"/>
            <a:contourClr>
              <a:srgbClr val="969696"/>
            </a:contourClr>
          </a:sp3d>
        </p:spPr>
      </p:pic>
      <p:sp>
        <p:nvSpPr>
          <p:cNvPr id="10" name="Rounded Rectangle 9">
            <a:extLst>
              <a:ext uri="{FF2B5EF4-FFF2-40B4-BE49-F238E27FC236}">
                <a16:creationId xmlns:a16="http://schemas.microsoft.com/office/drawing/2014/main" id="{6B2CF917-58F1-C840-AC0D-67BE8F150F87}"/>
              </a:ext>
            </a:extLst>
          </p:cNvPr>
          <p:cNvSpPr/>
          <p:nvPr/>
        </p:nvSpPr>
        <p:spPr>
          <a:xfrm>
            <a:off x="2828257" y="5615502"/>
            <a:ext cx="3487484" cy="972779"/>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RU" sz="3600" b="1" dirty="0">
                <a:solidFill>
                  <a:srgbClr val="FFEBA5"/>
                </a:solidFill>
              </a:rPr>
              <a:t>paper</a:t>
            </a:r>
          </a:p>
        </p:txBody>
      </p:sp>
      <p:pic>
        <p:nvPicPr>
          <p:cNvPr id="4" name="paper_01">
            <a:hlinkClick r:id="" action="ppaction://media"/>
            <a:extLst>
              <a:ext uri="{FF2B5EF4-FFF2-40B4-BE49-F238E27FC236}">
                <a16:creationId xmlns:a16="http://schemas.microsoft.com/office/drawing/2014/main" id="{68E796D2-D2C2-A042-DFB5-1E37FB749CE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8875" y="4763"/>
            <a:ext cx="812800" cy="812800"/>
          </a:xfrm>
          <a:prstGeom prst="rect">
            <a:avLst/>
          </a:prstGeom>
        </p:spPr>
      </p:pic>
    </p:spTree>
    <p:extLst>
      <p:ext uri="{BB962C8B-B14F-4D97-AF65-F5344CB8AC3E}">
        <p14:creationId xmlns:p14="http://schemas.microsoft.com/office/powerpoint/2010/main" val="4283237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3"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
                                        <p:tgtEl>
                                          <p:spTgt spid="3"/>
                                        </p:tgtEl>
                                      </p:cBhvr>
                                    </p:animEffect>
                                    <p:anim calcmode="lin" valueType="num">
                                      <p:cBhvr>
                                        <p:cTn id="8" dur="400" fill="hold"/>
                                        <p:tgtEl>
                                          <p:spTgt spid="3"/>
                                        </p:tgtEl>
                                        <p:attrNameLst>
                                          <p:attrName>ppt_x</p:attrName>
                                        </p:attrNameLst>
                                      </p:cBhvr>
                                      <p:tavLst>
                                        <p:tav tm="0">
                                          <p:val>
                                            <p:strVal val="#ppt_x"/>
                                          </p:val>
                                        </p:tav>
                                        <p:tav tm="100000">
                                          <p:val>
                                            <p:strVal val="#ppt_x"/>
                                          </p:val>
                                        </p:tav>
                                      </p:tavLst>
                                    </p:anim>
                                    <p:anim calcmode="lin" valueType="num">
                                      <p:cBhvr>
                                        <p:cTn id="9" dur="400" fill="hold"/>
                                        <p:tgtEl>
                                          <p:spTgt spid="3"/>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3"/>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3"/>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par>
                          <p:cTn id="12" fill="hold">
                            <p:stCondLst>
                              <p:cond delay="1000"/>
                            </p:stCondLst>
                            <p:childTnLst>
                              <p:par>
                                <p:cTn id="13" presetID="32" presetClass="emph" presetSubtype="0" fill="hold" grpId="0" nodeType="afterEffect">
                                  <p:stCondLst>
                                    <p:cond delay="0"/>
                                  </p:stCondLst>
                                  <p:childTnLst>
                                    <p:animRot by="120000">
                                      <p:cBhvr>
                                        <p:cTn id="14" dur="100" fill="hold">
                                          <p:stCondLst>
                                            <p:cond delay="0"/>
                                          </p:stCondLst>
                                        </p:cTn>
                                        <p:tgtEl>
                                          <p:spTgt spid="2"/>
                                        </p:tgtEl>
                                        <p:attrNameLst>
                                          <p:attrName>r</p:attrName>
                                        </p:attrNameLst>
                                      </p:cBhvr>
                                    </p:animRot>
                                    <p:animRot by="-240000">
                                      <p:cBhvr>
                                        <p:cTn id="15" dur="200" fill="hold">
                                          <p:stCondLst>
                                            <p:cond delay="200"/>
                                          </p:stCondLst>
                                        </p:cTn>
                                        <p:tgtEl>
                                          <p:spTgt spid="2"/>
                                        </p:tgtEl>
                                        <p:attrNameLst>
                                          <p:attrName>r</p:attrName>
                                        </p:attrNameLst>
                                      </p:cBhvr>
                                    </p:animRot>
                                    <p:animRot by="240000">
                                      <p:cBhvr>
                                        <p:cTn id="16" dur="200" fill="hold">
                                          <p:stCondLst>
                                            <p:cond delay="400"/>
                                          </p:stCondLst>
                                        </p:cTn>
                                        <p:tgtEl>
                                          <p:spTgt spid="2"/>
                                        </p:tgtEl>
                                        <p:attrNameLst>
                                          <p:attrName>r</p:attrName>
                                        </p:attrNameLst>
                                      </p:cBhvr>
                                    </p:animRot>
                                    <p:animRot by="-240000">
                                      <p:cBhvr>
                                        <p:cTn id="17" dur="200" fill="hold">
                                          <p:stCondLst>
                                            <p:cond delay="600"/>
                                          </p:stCondLst>
                                        </p:cTn>
                                        <p:tgtEl>
                                          <p:spTgt spid="2"/>
                                        </p:tgtEl>
                                        <p:attrNameLst>
                                          <p:attrName>r</p:attrName>
                                        </p:attrNameLst>
                                      </p:cBhvr>
                                    </p:animRot>
                                    <p:animRot by="120000">
                                      <p:cBhvr>
                                        <p:cTn id="18" dur="200" fill="hold">
                                          <p:stCondLst>
                                            <p:cond delay="800"/>
                                          </p:stCondLst>
                                        </p:cTn>
                                        <p:tgtEl>
                                          <p:spTgt spid="2"/>
                                        </p:tgtEl>
                                        <p:attrNameLst>
                                          <p:attrName>r</p:attrName>
                                        </p:attrNameLst>
                                      </p:cBhvr>
                                    </p:animRot>
                                  </p:childTnLst>
                                </p:cTn>
                              </p:par>
                              <p:par>
                                <p:cTn id="19" presetID="27" presetClass="emph" presetSubtype="0" fill="remove" grpId="1" nodeType="withEffect">
                                  <p:stCondLst>
                                    <p:cond delay="0"/>
                                  </p:stCondLst>
                                  <p:childTnLst>
                                    <p:animClr clrSpc="rgb" dir="cw">
                                      <p:cBhvr override="childStyle">
                                        <p:cTn id="20" dur="250" autoRev="1" fill="remove"/>
                                        <p:tgtEl>
                                          <p:spTgt spid="2"/>
                                        </p:tgtEl>
                                        <p:attrNameLst>
                                          <p:attrName>style.color</p:attrName>
                                        </p:attrNameLst>
                                      </p:cBhvr>
                                      <p:to>
                                        <a:schemeClr val="bg1"/>
                                      </p:to>
                                    </p:animClr>
                                    <p:animClr clrSpc="rgb" dir="cw">
                                      <p:cBhvr>
                                        <p:cTn id="21" dur="250" autoRev="1" fill="remove"/>
                                        <p:tgtEl>
                                          <p:spTgt spid="2"/>
                                        </p:tgtEl>
                                        <p:attrNameLst>
                                          <p:attrName>fillcolor</p:attrName>
                                        </p:attrNameLst>
                                      </p:cBhvr>
                                      <p:to>
                                        <a:schemeClr val="bg1"/>
                                      </p:to>
                                    </p:animClr>
                                    <p:set>
                                      <p:cBhvr>
                                        <p:cTn id="22" dur="250" autoRev="1" fill="remove"/>
                                        <p:tgtEl>
                                          <p:spTgt spid="2"/>
                                        </p:tgtEl>
                                        <p:attrNameLst>
                                          <p:attrName>fill.type</p:attrName>
                                        </p:attrNameLst>
                                      </p:cBhvr>
                                      <p:to>
                                        <p:strVal val="solid"/>
                                      </p:to>
                                    </p:set>
                                    <p:set>
                                      <p:cBhvr>
                                        <p:cTn id="23" dur="250" autoRev="1" fill="remove"/>
                                        <p:tgtEl>
                                          <p:spTgt spid="2"/>
                                        </p:tgtEl>
                                        <p:attrNameLst>
                                          <p:attrName>fill.on</p:attrName>
                                        </p:attrNameLst>
                                      </p:cBhvr>
                                      <p:to>
                                        <p:strVal val="true"/>
                                      </p:to>
                                    </p:set>
                                  </p:childTnLst>
                                </p:cTn>
                              </p:par>
                            </p:childTnLst>
                          </p:cTn>
                        </p:par>
                      </p:childTnLst>
                    </p:cTn>
                  </p:par>
                  <p:par>
                    <p:cTn id="24" fill="hold">
                      <p:stCondLst>
                        <p:cond delay="indefinite"/>
                      </p:stCondLst>
                      <p:childTnLst>
                        <p:par>
                          <p:cTn id="25" fill="hold">
                            <p:stCondLst>
                              <p:cond delay="0"/>
                            </p:stCondLst>
                            <p:childTnLst>
                              <p:par>
                                <p:cTn id="26" presetID="23" presetClass="entr" presetSubtype="16"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p:cTn id="28" dur="500" fill="hold"/>
                                        <p:tgtEl>
                                          <p:spTgt spid="10"/>
                                        </p:tgtEl>
                                        <p:attrNameLst>
                                          <p:attrName>ppt_w</p:attrName>
                                        </p:attrNameLst>
                                      </p:cBhvr>
                                      <p:tavLst>
                                        <p:tav tm="0">
                                          <p:val>
                                            <p:fltVal val="0"/>
                                          </p:val>
                                        </p:tav>
                                        <p:tav tm="100000">
                                          <p:val>
                                            <p:strVal val="#ppt_w"/>
                                          </p:val>
                                        </p:tav>
                                      </p:tavLst>
                                    </p:anim>
                                    <p:anim calcmode="lin" valueType="num">
                                      <p:cBhvr>
                                        <p:cTn id="29" dur="500" fill="hold"/>
                                        <p:tgtEl>
                                          <p:spTgt spid="10"/>
                                        </p:tgtEl>
                                        <p:attrNameLst>
                                          <p:attrName>ppt_h</p:attrName>
                                        </p:attrNameLst>
                                      </p:cBhvr>
                                      <p:tavLst>
                                        <p:tav tm="0">
                                          <p:val>
                                            <p:fltVal val="0"/>
                                          </p:val>
                                        </p:tav>
                                        <p:tav tm="100000">
                                          <p:val>
                                            <p:strVal val="#ppt_h"/>
                                          </p:val>
                                        </p:tav>
                                      </p:tavLst>
                                    </p:anim>
                                  </p:childTnLst>
                                </p:cTn>
                              </p:par>
                              <p:par>
                                <p:cTn id="30" presetID="1" presetClass="mediacall" presetSubtype="0" fill="hold" nodeType="withEffect">
                                  <p:stCondLst>
                                    <p:cond delay="0"/>
                                  </p:stCondLst>
                                  <p:childTnLst>
                                    <p:cmd type="call" cmd="playFrom(0.0)">
                                      <p:cBhvr>
                                        <p:cTn id="31" dur="168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2" fill="hold" display="0">
                  <p:stCondLst>
                    <p:cond delay="indefinite"/>
                  </p:stCondLst>
                  <p:endCondLst>
                    <p:cond evt="onStopAudio" delay="0">
                      <p:tgtEl>
                        <p:sldTgt/>
                      </p:tgtEl>
                    </p:cond>
                  </p:endCondLst>
                </p:cTn>
                <p:tgtEl>
                  <p:spTgt spid="4"/>
                </p:tgtEl>
              </p:cMediaNode>
            </p:audio>
            <p:seq concurrent="1" nextAc="seek">
              <p:cTn id="33" restart="whenNotActive" fill="hold" evtFilter="cancelBubble" nodeType="interactiveSeq">
                <p:stCondLst>
                  <p:cond evt="onClick" delay="0">
                    <p:tgtEl>
                      <p:spTgt spid="10"/>
                    </p:tgtEl>
                  </p:cond>
                </p:stCondLst>
                <p:endSync evt="end" delay="0">
                  <p:rtn val="all"/>
                </p:endSync>
                <p:childTnLst>
                  <p:par>
                    <p:cTn id="34" fill="hold">
                      <p:stCondLst>
                        <p:cond delay="0"/>
                      </p:stCondLst>
                      <p:childTnLst>
                        <p:par>
                          <p:cTn id="35" fill="hold">
                            <p:stCondLst>
                              <p:cond delay="0"/>
                            </p:stCondLst>
                            <p:childTnLst>
                              <p:par>
                                <p:cTn id="36" presetID="1" presetClass="mediacall" presetSubtype="0" fill="hold" nodeType="clickEffect">
                                  <p:stCondLst>
                                    <p:cond delay="0"/>
                                  </p:stCondLst>
                                  <p:childTnLst>
                                    <p:cmd type="call" cmd="playFrom(0.0)">
                                      <p:cBhvr>
                                        <p:cTn id="37" dur="1680" fill="hold"/>
                                        <p:tgtEl>
                                          <p:spTgt spid="4"/>
                                        </p:tgtEl>
                                      </p:cBhvr>
                                    </p:cmd>
                                  </p:childTnLst>
                                </p:cTn>
                              </p:par>
                            </p:childTnLst>
                          </p:cTn>
                        </p:par>
                      </p:childTnLst>
                    </p:cTn>
                  </p:par>
                </p:childTnLst>
              </p:cTn>
              <p:nextCondLst>
                <p:cond evt="onClick" delay="0">
                  <p:tgtEl>
                    <p:spTgt spid="10"/>
                  </p:tgtEl>
                </p:cond>
              </p:nextCondLst>
            </p:seq>
          </p:childTnLst>
        </p:cTn>
      </p:par>
    </p:tnLst>
    <p:bldLst>
      <p:bldP spid="2" grpId="0" animBg="1"/>
      <p:bldP spid="2" grpId="1" animBg="1"/>
      <p:bldP spid="1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513791-44ED-DC04-EEF2-FFD50FEDCEC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3BF685D-9729-F4C6-40D0-E9E817F33EB4}"/>
              </a:ext>
            </a:extLst>
          </p:cNvPr>
          <p:cNvSpPr txBox="1"/>
          <p:nvPr/>
        </p:nvSpPr>
        <p:spPr>
          <a:xfrm>
            <a:off x="2604976" y="227037"/>
            <a:ext cx="3934048" cy="836219"/>
          </a:xfrm>
          <a:prstGeom prst="roundRect">
            <a:avLst>
              <a:gd name="adj" fmla="val 50000"/>
            </a:avLst>
          </a:prstGeom>
          <a:solidFill>
            <a:srgbClr val="FFEBA5"/>
          </a:solidFill>
          <a:ln w="12700">
            <a:solidFill>
              <a:srgbClr val="0070C0"/>
            </a:solidFill>
          </a:ln>
        </p:spPr>
        <p:txBody>
          <a:bodyPr wrap="square" lIns="0" tIns="36000" rIns="0" bIns="0" anchor="ctr">
            <a:noAutofit/>
          </a:bodyPr>
          <a:lstStyle/>
          <a:p>
            <a:pPr algn="ctr"/>
            <a:r>
              <a:rPr lang="en-US" sz="4000" b="1" dirty="0">
                <a:solidFill>
                  <a:srgbClr val="0070C0"/>
                </a:solidFill>
              </a:rPr>
              <a:t>What is this?</a:t>
            </a:r>
          </a:p>
        </p:txBody>
      </p:sp>
      <p:pic>
        <p:nvPicPr>
          <p:cNvPr id="3" name="Picture 2">
            <a:extLst>
              <a:ext uri="{FF2B5EF4-FFF2-40B4-BE49-F238E27FC236}">
                <a16:creationId xmlns:a16="http://schemas.microsoft.com/office/drawing/2014/main" id="{2A7F36C1-2081-B6DD-D19C-A0C198A56F65}"/>
              </a:ext>
            </a:extLst>
          </p:cNvPr>
          <p:cNvPicPr>
            <a:picLocks noChangeAspect="1"/>
          </p:cNvPicPr>
          <p:nvPr/>
        </p:nvPicPr>
        <p:blipFill>
          <a:blip r:embed="rId4" cstate="screen">
            <a:extLst>
              <a:ext uri="{28A0092B-C50C-407E-A947-70E740481C1C}">
                <a14:useLocalDpi xmlns:a14="http://schemas.microsoft.com/office/drawing/2010/main"/>
              </a:ext>
            </a:extLst>
          </a:blip>
          <a:srcRect l="-8545" t="-7972" r="-8545" b="-7972"/>
          <a:stretch/>
        </p:blipFill>
        <p:spPr>
          <a:xfrm>
            <a:off x="2325848" y="1467113"/>
            <a:ext cx="4534834" cy="3597707"/>
          </a:xfrm>
          <a:prstGeom prst="rect">
            <a:avLst/>
          </a:prstGeom>
          <a:solidFill>
            <a:srgbClr val="FFFFFF">
              <a:shade val="85000"/>
            </a:srgbClr>
          </a:solidFill>
          <a:ln w="190500" cap="sq">
            <a:solidFill>
              <a:srgbClr val="FFFFFF"/>
            </a:solidFill>
            <a:miter lim="800000"/>
          </a:ln>
          <a:effectLst/>
          <a:scene3d>
            <a:camera prst="orthographicFront">
              <a:rot lat="0" lon="0" rev="360000"/>
            </a:camera>
            <a:lightRig rig="twoPt" dir="t">
              <a:rot lat="0" lon="0" rev="7200000"/>
            </a:lightRig>
          </a:scene3d>
          <a:sp3d contourW="12700">
            <a:bevelT w="0" h="19050"/>
            <a:contourClr>
              <a:srgbClr val="969696"/>
            </a:contourClr>
          </a:sp3d>
        </p:spPr>
      </p:pic>
      <p:sp>
        <p:nvSpPr>
          <p:cNvPr id="10" name="Rounded Rectangle 9">
            <a:extLst>
              <a:ext uri="{FF2B5EF4-FFF2-40B4-BE49-F238E27FC236}">
                <a16:creationId xmlns:a16="http://schemas.microsoft.com/office/drawing/2014/main" id="{E0BBDEA7-75D5-0149-7632-52DFE110279D}"/>
              </a:ext>
            </a:extLst>
          </p:cNvPr>
          <p:cNvSpPr/>
          <p:nvPr/>
        </p:nvSpPr>
        <p:spPr>
          <a:xfrm>
            <a:off x="2828257" y="5615502"/>
            <a:ext cx="3487484" cy="972779"/>
          </a:xfrm>
          <a:prstGeom prst="roundRect">
            <a:avLst>
              <a:gd name="adj" fmla="val 50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RU" sz="3600" b="1" dirty="0">
                <a:solidFill>
                  <a:srgbClr val="FFEBA5"/>
                </a:solidFill>
              </a:rPr>
              <a:t>book</a:t>
            </a:r>
          </a:p>
        </p:txBody>
      </p:sp>
      <p:pic>
        <p:nvPicPr>
          <p:cNvPr id="4" name="book2_01">
            <a:hlinkClick r:id="" action="ppaction://media"/>
            <a:extLst>
              <a:ext uri="{FF2B5EF4-FFF2-40B4-BE49-F238E27FC236}">
                <a16:creationId xmlns:a16="http://schemas.microsoft.com/office/drawing/2014/main" id="{04A42872-D9FF-6C5F-9462-25CE7504186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90612" y="1588"/>
            <a:ext cx="812800" cy="812800"/>
          </a:xfrm>
          <a:prstGeom prst="rect">
            <a:avLst/>
          </a:prstGeom>
        </p:spPr>
      </p:pic>
    </p:spTree>
    <p:extLst>
      <p:ext uri="{BB962C8B-B14F-4D97-AF65-F5344CB8AC3E}">
        <p14:creationId xmlns:p14="http://schemas.microsoft.com/office/powerpoint/2010/main" val="1169360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3"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
                                        <p:tgtEl>
                                          <p:spTgt spid="3"/>
                                        </p:tgtEl>
                                      </p:cBhvr>
                                    </p:animEffect>
                                    <p:anim calcmode="lin" valueType="num">
                                      <p:cBhvr>
                                        <p:cTn id="8" dur="400" fill="hold"/>
                                        <p:tgtEl>
                                          <p:spTgt spid="3"/>
                                        </p:tgtEl>
                                        <p:attrNameLst>
                                          <p:attrName>ppt_x</p:attrName>
                                        </p:attrNameLst>
                                      </p:cBhvr>
                                      <p:tavLst>
                                        <p:tav tm="0">
                                          <p:val>
                                            <p:strVal val="#ppt_x"/>
                                          </p:val>
                                        </p:tav>
                                        <p:tav tm="100000">
                                          <p:val>
                                            <p:strVal val="#ppt_x"/>
                                          </p:val>
                                        </p:tav>
                                      </p:tavLst>
                                    </p:anim>
                                    <p:anim calcmode="lin" valueType="num">
                                      <p:cBhvr>
                                        <p:cTn id="9" dur="400" fill="hold"/>
                                        <p:tgtEl>
                                          <p:spTgt spid="3"/>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3"/>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3"/>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par>
                          <p:cTn id="12" fill="hold">
                            <p:stCondLst>
                              <p:cond delay="1000"/>
                            </p:stCondLst>
                            <p:childTnLst>
                              <p:par>
                                <p:cTn id="13" presetID="32" presetClass="emph" presetSubtype="0" fill="hold" grpId="0" nodeType="afterEffect">
                                  <p:stCondLst>
                                    <p:cond delay="0"/>
                                  </p:stCondLst>
                                  <p:childTnLst>
                                    <p:animRot by="120000">
                                      <p:cBhvr>
                                        <p:cTn id="14" dur="100" fill="hold">
                                          <p:stCondLst>
                                            <p:cond delay="0"/>
                                          </p:stCondLst>
                                        </p:cTn>
                                        <p:tgtEl>
                                          <p:spTgt spid="2"/>
                                        </p:tgtEl>
                                        <p:attrNameLst>
                                          <p:attrName>r</p:attrName>
                                        </p:attrNameLst>
                                      </p:cBhvr>
                                    </p:animRot>
                                    <p:animRot by="-240000">
                                      <p:cBhvr>
                                        <p:cTn id="15" dur="200" fill="hold">
                                          <p:stCondLst>
                                            <p:cond delay="200"/>
                                          </p:stCondLst>
                                        </p:cTn>
                                        <p:tgtEl>
                                          <p:spTgt spid="2"/>
                                        </p:tgtEl>
                                        <p:attrNameLst>
                                          <p:attrName>r</p:attrName>
                                        </p:attrNameLst>
                                      </p:cBhvr>
                                    </p:animRot>
                                    <p:animRot by="240000">
                                      <p:cBhvr>
                                        <p:cTn id="16" dur="200" fill="hold">
                                          <p:stCondLst>
                                            <p:cond delay="400"/>
                                          </p:stCondLst>
                                        </p:cTn>
                                        <p:tgtEl>
                                          <p:spTgt spid="2"/>
                                        </p:tgtEl>
                                        <p:attrNameLst>
                                          <p:attrName>r</p:attrName>
                                        </p:attrNameLst>
                                      </p:cBhvr>
                                    </p:animRot>
                                    <p:animRot by="-240000">
                                      <p:cBhvr>
                                        <p:cTn id="17" dur="200" fill="hold">
                                          <p:stCondLst>
                                            <p:cond delay="600"/>
                                          </p:stCondLst>
                                        </p:cTn>
                                        <p:tgtEl>
                                          <p:spTgt spid="2"/>
                                        </p:tgtEl>
                                        <p:attrNameLst>
                                          <p:attrName>r</p:attrName>
                                        </p:attrNameLst>
                                      </p:cBhvr>
                                    </p:animRot>
                                    <p:animRot by="120000">
                                      <p:cBhvr>
                                        <p:cTn id="18" dur="200" fill="hold">
                                          <p:stCondLst>
                                            <p:cond delay="800"/>
                                          </p:stCondLst>
                                        </p:cTn>
                                        <p:tgtEl>
                                          <p:spTgt spid="2"/>
                                        </p:tgtEl>
                                        <p:attrNameLst>
                                          <p:attrName>r</p:attrName>
                                        </p:attrNameLst>
                                      </p:cBhvr>
                                    </p:animRot>
                                  </p:childTnLst>
                                </p:cTn>
                              </p:par>
                              <p:par>
                                <p:cTn id="19" presetID="27" presetClass="emph" presetSubtype="0" fill="remove" grpId="1" nodeType="withEffect">
                                  <p:stCondLst>
                                    <p:cond delay="0"/>
                                  </p:stCondLst>
                                  <p:childTnLst>
                                    <p:animClr clrSpc="rgb" dir="cw">
                                      <p:cBhvr override="childStyle">
                                        <p:cTn id="20" dur="250" autoRev="1" fill="remove"/>
                                        <p:tgtEl>
                                          <p:spTgt spid="2"/>
                                        </p:tgtEl>
                                        <p:attrNameLst>
                                          <p:attrName>style.color</p:attrName>
                                        </p:attrNameLst>
                                      </p:cBhvr>
                                      <p:to>
                                        <a:schemeClr val="bg1"/>
                                      </p:to>
                                    </p:animClr>
                                    <p:animClr clrSpc="rgb" dir="cw">
                                      <p:cBhvr>
                                        <p:cTn id="21" dur="250" autoRev="1" fill="remove"/>
                                        <p:tgtEl>
                                          <p:spTgt spid="2"/>
                                        </p:tgtEl>
                                        <p:attrNameLst>
                                          <p:attrName>fillcolor</p:attrName>
                                        </p:attrNameLst>
                                      </p:cBhvr>
                                      <p:to>
                                        <a:schemeClr val="bg1"/>
                                      </p:to>
                                    </p:animClr>
                                    <p:set>
                                      <p:cBhvr>
                                        <p:cTn id="22" dur="250" autoRev="1" fill="remove"/>
                                        <p:tgtEl>
                                          <p:spTgt spid="2"/>
                                        </p:tgtEl>
                                        <p:attrNameLst>
                                          <p:attrName>fill.type</p:attrName>
                                        </p:attrNameLst>
                                      </p:cBhvr>
                                      <p:to>
                                        <p:strVal val="solid"/>
                                      </p:to>
                                    </p:set>
                                    <p:set>
                                      <p:cBhvr>
                                        <p:cTn id="23" dur="250" autoRev="1" fill="remove"/>
                                        <p:tgtEl>
                                          <p:spTgt spid="2"/>
                                        </p:tgtEl>
                                        <p:attrNameLst>
                                          <p:attrName>fill.on</p:attrName>
                                        </p:attrNameLst>
                                      </p:cBhvr>
                                      <p:to>
                                        <p:strVal val="true"/>
                                      </p:to>
                                    </p:set>
                                  </p:childTnLst>
                                </p:cTn>
                              </p:par>
                            </p:childTnLst>
                          </p:cTn>
                        </p:par>
                      </p:childTnLst>
                    </p:cTn>
                  </p:par>
                  <p:par>
                    <p:cTn id="24" fill="hold">
                      <p:stCondLst>
                        <p:cond delay="indefinite"/>
                      </p:stCondLst>
                      <p:childTnLst>
                        <p:par>
                          <p:cTn id="25" fill="hold">
                            <p:stCondLst>
                              <p:cond delay="0"/>
                            </p:stCondLst>
                            <p:childTnLst>
                              <p:par>
                                <p:cTn id="26" presetID="23" presetClass="entr" presetSubtype="16"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p:cTn id="28" dur="500" fill="hold"/>
                                        <p:tgtEl>
                                          <p:spTgt spid="10"/>
                                        </p:tgtEl>
                                        <p:attrNameLst>
                                          <p:attrName>ppt_w</p:attrName>
                                        </p:attrNameLst>
                                      </p:cBhvr>
                                      <p:tavLst>
                                        <p:tav tm="0">
                                          <p:val>
                                            <p:fltVal val="0"/>
                                          </p:val>
                                        </p:tav>
                                        <p:tav tm="100000">
                                          <p:val>
                                            <p:strVal val="#ppt_w"/>
                                          </p:val>
                                        </p:tav>
                                      </p:tavLst>
                                    </p:anim>
                                    <p:anim calcmode="lin" valueType="num">
                                      <p:cBhvr>
                                        <p:cTn id="29" dur="500" fill="hold"/>
                                        <p:tgtEl>
                                          <p:spTgt spid="10"/>
                                        </p:tgtEl>
                                        <p:attrNameLst>
                                          <p:attrName>ppt_h</p:attrName>
                                        </p:attrNameLst>
                                      </p:cBhvr>
                                      <p:tavLst>
                                        <p:tav tm="0">
                                          <p:val>
                                            <p:fltVal val="0"/>
                                          </p:val>
                                        </p:tav>
                                        <p:tav tm="100000">
                                          <p:val>
                                            <p:strVal val="#ppt_h"/>
                                          </p:val>
                                        </p:tav>
                                      </p:tavLst>
                                    </p:anim>
                                  </p:childTnLst>
                                </p:cTn>
                              </p:par>
                              <p:par>
                                <p:cTn id="30" presetID="1" presetClass="mediacall" presetSubtype="0" fill="hold" nodeType="withEffect">
                                  <p:stCondLst>
                                    <p:cond delay="0"/>
                                  </p:stCondLst>
                                  <p:childTnLst>
                                    <p:cmd type="call" cmd="playFrom(0.0)">
                                      <p:cBhvr>
                                        <p:cTn id="31" dur="86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2" fill="hold" display="0">
                  <p:stCondLst>
                    <p:cond delay="indefinite"/>
                  </p:stCondLst>
                  <p:endCondLst>
                    <p:cond evt="onStopAudio" delay="0">
                      <p:tgtEl>
                        <p:sldTgt/>
                      </p:tgtEl>
                    </p:cond>
                  </p:endCondLst>
                </p:cTn>
                <p:tgtEl>
                  <p:spTgt spid="4"/>
                </p:tgtEl>
              </p:cMediaNode>
            </p:audio>
            <p:seq concurrent="1" nextAc="seek">
              <p:cTn id="33" restart="whenNotActive" fill="hold" evtFilter="cancelBubble" nodeType="interactiveSeq">
                <p:stCondLst>
                  <p:cond evt="onClick" delay="0">
                    <p:tgtEl>
                      <p:spTgt spid="10"/>
                    </p:tgtEl>
                  </p:cond>
                </p:stCondLst>
                <p:endSync evt="end" delay="0">
                  <p:rtn val="all"/>
                </p:endSync>
                <p:childTnLst>
                  <p:par>
                    <p:cTn id="34" fill="hold">
                      <p:stCondLst>
                        <p:cond delay="0"/>
                      </p:stCondLst>
                      <p:childTnLst>
                        <p:par>
                          <p:cTn id="35" fill="hold">
                            <p:stCondLst>
                              <p:cond delay="0"/>
                            </p:stCondLst>
                            <p:childTnLst>
                              <p:par>
                                <p:cTn id="36" presetID="1" presetClass="mediacall" presetSubtype="0" fill="hold" nodeType="clickEffect">
                                  <p:stCondLst>
                                    <p:cond delay="0"/>
                                  </p:stCondLst>
                                  <p:childTnLst>
                                    <p:cmd type="call" cmd="playFrom(0.0)">
                                      <p:cBhvr>
                                        <p:cTn id="37" dur="864" fill="hold"/>
                                        <p:tgtEl>
                                          <p:spTgt spid="4"/>
                                        </p:tgtEl>
                                      </p:cBhvr>
                                    </p:cmd>
                                  </p:childTnLst>
                                </p:cTn>
                              </p:par>
                            </p:childTnLst>
                          </p:cTn>
                        </p:par>
                      </p:childTnLst>
                    </p:cTn>
                  </p:par>
                </p:childTnLst>
              </p:cTn>
              <p:nextCondLst>
                <p:cond evt="onClick" delay="0">
                  <p:tgtEl>
                    <p:spTgt spid="10"/>
                  </p:tgtEl>
                </p:cond>
              </p:nextCondLst>
            </p:seq>
          </p:childTnLst>
        </p:cTn>
      </p:par>
    </p:tnLst>
    <p:bldLst>
      <p:bldP spid="2" grpId="0" animBg="1"/>
      <p:bldP spid="2" grpId="1" animBg="1"/>
      <p:bldP spid="1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64379597"/>
      </p:ext>
    </p:extLst>
  </p:cSld>
  <p:clrMapOvr>
    <a:masterClrMapping/>
  </p:clrMapOvr>
</p:sld>
</file>

<file path=ppt/theme/theme1.xml><?xml version="1.0" encoding="utf-8"?>
<a:theme xmlns:a="http://schemas.openxmlformats.org/drawingml/2006/main" name="Slide Layouts">
  <a:themeElements>
    <a:clrScheme name="Twinkl Template">
      <a:dk1>
        <a:srgbClr val="1C1C1C"/>
      </a:dk1>
      <a:lt1>
        <a:sysClr val="window" lastClr="FFFFFF"/>
      </a:lt1>
      <a:dk2>
        <a:srgbClr val="4A4A4A"/>
      </a:dk2>
      <a:lt2>
        <a:srgbClr val="F4F2F2"/>
      </a:lt2>
      <a:accent1>
        <a:srgbClr val="E34192"/>
      </a:accent1>
      <a:accent2>
        <a:srgbClr val="EB8634"/>
      </a:accent2>
      <a:accent3>
        <a:srgbClr val="E6C734"/>
      </a:accent3>
      <a:accent4>
        <a:srgbClr val="79AD42"/>
      </a:accent4>
      <a:accent5>
        <a:srgbClr val="23A7F9"/>
      </a:accent5>
      <a:accent6>
        <a:srgbClr val="954EBE"/>
      </a:accent6>
      <a:hlink>
        <a:srgbClr val="23A7F9"/>
      </a:hlink>
      <a:folHlink>
        <a:srgbClr val="757070"/>
      </a:folHlink>
    </a:clrScheme>
    <a:fontScheme name="Custom 1">
      <a:majorFont>
        <a:latin typeface="Twinkl Bold"/>
        <a:ea typeface=""/>
        <a:cs typeface=""/>
      </a:majorFont>
      <a:minorFont>
        <a:latin typeface="Twink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8A0DB"/>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1" id="{4DA2F424-9812-47D8-8698-B82E92638F1C}" vid="{03974AB8-7BA6-416B-A996-4F553022AB31}"/>
    </a:ext>
  </a:extLst>
</a:theme>
</file>

<file path=ppt/theme/theme2.xml><?xml version="1.0" encoding="utf-8"?>
<a:theme xmlns:a="http://schemas.openxmlformats.org/drawingml/2006/main" name="Disclaimers/Guidan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4DA2F424-9812-47D8-8698-B82E92638F1C}" vid="{2895C1CE-94EC-4260-B672-906EFF3B8B1C}"/>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Slide Layouts</Template>
  <TotalTime>4442</TotalTime>
  <Words>150</Words>
  <Application>Microsoft Office PowerPoint</Application>
  <PresentationFormat>On-screen Show (4:3)</PresentationFormat>
  <Paragraphs>52</Paragraphs>
  <Slides>22</Slides>
  <Notes>0</Notes>
  <HiddenSlides>2</HiddenSlides>
  <MMClips>24</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22</vt:i4>
      </vt:variant>
    </vt:vector>
  </HeadingPairs>
  <TitlesOfParts>
    <vt:vector size="29" baseType="lpstr">
      <vt:lpstr>Times New Roman</vt:lpstr>
      <vt:lpstr>Calibri</vt:lpstr>
      <vt:lpstr>Arial</vt:lpstr>
      <vt:lpstr>Twinkl</vt:lpstr>
      <vt:lpstr>Roboto</vt:lpstr>
      <vt:lpstr>Slide Layouts</vt:lpstr>
      <vt:lpstr>Disclaimers/Guidance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Katy Gaunt</dc:creator>
  <cp:lastModifiedBy>Valentini Pavlidou</cp:lastModifiedBy>
  <cp:revision>172</cp:revision>
  <dcterms:created xsi:type="dcterms:W3CDTF">2024-12-05T11:13:21Z</dcterms:created>
  <dcterms:modified xsi:type="dcterms:W3CDTF">2025-10-04T12:00:02Z</dcterms:modified>
</cp:coreProperties>
</file>