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8" r:id="rId2"/>
    <p:sldId id="264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67" r:id="rId12"/>
  </p:sldIdLst>
  <p:sldSz cx="9144000" cy="6858000" type="screen4x3"/>
  <p:notesSz cx="6858000" cy="9144000"/>
  <p:embeddedFontLst>
    <p:embeddedFont>
      <p:font typeface="Twinkl" panose="020B0604020202020204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A0DB"/>
    <a:srgbClr val="DE1E5A"/>
    <a:srgbClr val="BC0105"/>
    <a:srgbClr val="4DB1E3"/>
    <a:srgbClr val="80C1EB"/>
    <a:srgbClr val="ACDDFC"/>
    <a:srgbClr val="FFFFFF"/>
    <a:srgbClr val="4AA1D9"/>
    <a:srgbClr val="21A6F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0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454" y="72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94656D-DD05-49FD-BB65-D0A17095B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028" y="1373270"/>
            <a:ext cx="5814411" cy="4111460"/>
          </a:xfrm>
          <a:prstGeom prst="roundRect">
            <a:avLst>
              <a:gd name="adj" fmla="val 12004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993953" y="5307031"/>
            <a:ext cx="2015465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bedroom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This is the…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3A4CD9-9079-417B-8C51-10AEAB03D1C1}"/>
              </a:ext>
            </a:extLst>
          </p:cNvPr>
          <p:cNvSpPr/>
          <p:nvPr/>
        </p:nvSpPr>
        <p:spPr>
          <a:xfrm>
            <a:off x="3316406" y="5307031"/>
            <a:ext cx="2511187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utility room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51AEA4-0162-44DB-87CA-00F1236B16C9}"/>
              </a:ext>
            </a:extLst>
          </p:cNvPr>
          <p:cNvSpPr/>
          <p:nvPr/>
        </p:nvSpPr>
        <p:spPr>
          <a:xfrm>
            <a:off x="6125051" y="5307031"/>
            <a:ext cx="2141317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bathroom</a:t>
            </a:r>
          </a:p>
        </p:txBody>
      </p:sp>
      <p:sp>
        <p:nvSpPr>
          <p:cNvPr id="8" name="Rectangle: Rounded Corners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7B2698-7BBA-4F96-81AD-7CEA36AF2791}"/>
              </a:ext>
            </a:extLst>
          </p:cNvPr>
          <p:cNvSpPr/>
          <p:nvPr/>
        </p:nvSpPr>
        <p:spPr>
          <a:xfrm>
            <a:off x="9396002" y="691843"/>
            <a:ext cx="3999513" cy="5684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400" b="1" dirty="0"/>
              <a:t>  Next</a:t>
            </a:r>
          </a:p>
        </p:txBody>
      </p: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-1.11111E-6 L -0.23403 -1.1111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94656D-DD05-49FD-BB65-D0A17095B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" r="369"/>
          <a:stretch/>
        </p:blipFill>
        <p:spPr>
          <a:xfrm>
            <a:off x="1660028" y="1373270"/>
            <a:ext cx="5814411" cy="4111460"/>
          </a:xfrm>
          <a:prstGeom prst="roundRect">
            <a:avLst>
              <a:gd name="adj" fmla="val 12004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912066" y="5279736"/>
            <a:ext cx="2015465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kitchen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This is the…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3A4CD9-9079-417B-8C51-10AEAB03D1C1}"/>
              </a:ext>
            </a:extLst>
          </p:cNvPr>
          <p:cNvSpPr/>
          <p:nvPr/>
        </p:nvSpPr>
        <p:spPr>
          <a:xfrm>
            <a:off x="6038626" y="5279736"/>
            <a:ext cx="2141316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basement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51AEA4-0162-44DB-87CA-00F1236B16C9}"/>
              </a:ext>
            </a:extLst>
          </p:cNvPr>
          <p:cNvSpPr/>
          <p:nvPr/>
        </p:nvSpPr>
        <p:spPr>
          <a:xfrm>
            <a:off x="3414687" y="5279736"/>
            <a:ext cx="2141317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attic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7B2698-7BBA-4F96-81AD-7CEA36AF2791}"/>
              </a:ext>
            </a:extLst>
          </p:cNvPr>
          <p:cNvSpPr/>
          <p:nvPr/>
        </p:nvSpPr>
        <p:spPr>
          <a:xfrm>
            <a:off x="9396002" y="691843"/>
            <a:ext cx="3999513" cy="56841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400" b="1" dirty="0"/>
              <a:t>  Next</a:t>
            </a:r>
          </a:p>
        </p:txBody>
      </p:sp>
    </p:spTree>
    <p:extLst>
      <p:ext uri="{BB962C8B-B14F-4D97-AF65-F5344CB8AC3E}">
        <p14:creationId xmlns:p14="http://schemas.microsoft.com/office/powerpoint/2010/main" val="222155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-1.11111E-6 L -0.23403 -1.1111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94656D-DD05-49FD-BB65-D0A17095B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r="135"/>
          <a:stretch/>
        </p:blipFill>
        <p:spPr>
          <a:xfrm>
            <a:off x="1660028" y="1373270"/>
            <a:ext cx="5814411" cy="4111460"/>
          </a:xfrm>
          <a:prstGeom prst="roundRect">
            <a:avLst>
              <a:gd name="adj" fmla="val 12004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912066" y="5279736"/>
            <a:ext cx="2015465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laundry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This is the…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3A4CD9-9079-417B-8C51-10AEAB03D1C1}"/>
              </a:ext>
            </a:extLst>
          </p:cNvPr>
          <p:cNvSpPr/>
          <p:nvPr/>
        </p:nvSpPr>
        <p:spPr>
          <a:xfrm>
            <a:off x="3496575" y="5283757"/>
            <a:ext cx="2141316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basement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51AEA4-0162-44DB-87CA-00F1236B16C9}"/>
              </a:ext>
            </a:extLst>
          </p:cNvPr>
          <p:cNvSpPr/>
          <p:nvPr/>
        </p:nvSpPr>
        <p:spPr>
          <a:xfrm>
            <a:off x="6090617" y="5279736"/>
            <a:ext cx="2141317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bedroom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7B2698-7BBA-4F96-81AD-7CEA36AF2791}"/>
              </a:ext>
            </a:extLst>
          </p:cNvPr>
          <p:cNvSpPr/>
          <p:nvPr/>
        </p:nvSpPr>
        <p:spPr>
          <a:xfrm>
            <a:off x="9396002" y="691843"/>
            <a:ext cx="3999513" cy="56841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400" b="1" dirty="0"/>
              <a:t>  Next</a:t>
            </a:r>
          </a:p>
        </p:txBody>
      </p:sp>
    </p:spTree>
    <p:extLst>
      <p:ext uri="{BB962C8B-B14F-4D97-AF65-F5344CB8AC3E}">
        <p14:creationId xmlns:p14="http://schemas.microsoft.com/office/powerpoint/2010/main" val="207069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-1.11111E-6 L -0.23403 -1.1111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94656D-DD05-49FD-BB65-D0A17095B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7" r="9697"/>
          <a:stretch/>
        </p:blipFill>
        <p:spPr>
          <a:xfrm>
            <a:off x="1660028" y="1373270"/>
            <a:ext cx="5814411" cy="4111460"/>
          </a:xfrm>
          <a:prstGeom prst="roundRect">
            <a:avLst>
              <a:gd name="adj" fmla="val 12004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6485806" y="5283757"/>
            <a:ext cx="1753824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attic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This is the…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3A4CD9-9079-417B-8C51-10AEAB03D1C1}"/>
              </a:ext>
            </a:extLst>
          </p:cNvPr>
          <p:cNvSpPr/>
          <p:nvPr/>
        </p:nvSpPr>
        <p:spPr>
          <a:xfrm>
            <a:off x="3970509" y="5283757"/>
            <a:ext cx="2141316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bathroom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51AEA4-0162-44DB-87CA-00F1236B16C9}"/>
              </a:ext>
            </a:extLst>
          </p:cNvPr>
          <p:cNvSpPr/>
          <p:nvPr/>
        </p:nvSpPr>
        <p:spPr>
          <a:xfrm>
            <a:off x="905585" y="5283757"/>
            <a:ext cx="2690943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conservatory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7B2698-7BBA-4F96-81AD-7CEA36AF2791}"/>
              </a:ext>
            </a:extLst>
          </p:cNvPr>
          <p:cNvSpPr/>
          <p:nvPr/>
        </p:nvSpPr>
        <p:spPr>
          <a:xfrm>
            <a:off x="9396002" y="691843"/>
            <a:ext cx="3999513" cy="56841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400" b="1" dirty="0"/>
              <a:t>  Next</a:t>
            </a:r>
          </a:p>
        </p:txBody>
      </p:sp>
    </p:spTree>
    <p:extLst>
      <p:ext uri="{BB962C8B-B14F-4D97-AF65-F5344CB8AC3E}">
        <p14:creationId xmlns:p14="http://schemas.microsoft.com/office/powerpoint/2010/main" val="213961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-1.11111E-6 L -0.23403 -1.1111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94656D-DD05-49FD-BB65-D0A17095B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r="135"/>
          <a:stretch/>
        </p:blipFill>
        <p:spPr>
          <a:xfrm>
            <a:off x="1660028" y="1373270"/>
            <a:ext cx="5814411" cy="4111460"/>
          </a:xfrm>
          <a:prstGeom prst="roundRect">
            <a:avLst>
              <a:gd name="adj" fmla="val 12004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6220478" y="5283757"/>
            <a:ext cx="1855378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porch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This is the…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3A4CD9-9079-417B-8C51-10AEAB03D1C1}"/>
              </a:ext>
            </a:extLst>
          </p:cNvPr>
          <p:cNvSpPr/>
          <p:nvPr/>
        </p:nvSpPr>
        <p:spPr>
          <a:xfrm>
            <a:off x="3485467" y="5283757"/>
            <a:ext cx="2454861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living room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51AEA4-0162-44DB-87CA-00F1236B16C9}"/>
              </a:ext>
            </a:extLst>
          </p:cNvPr>
          <p:cNvSpPr/>
          <p:nvPr/>
        </p:nvSpPr>
        <p:spPr>
          <a:xfrm>
            <a:off x="905585" y="5283757"/>
            <a:ext cx="2299733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kitchen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7B2698-7BBA-4F96-81AD-7CEA36AF2791}"/>
              </a:ext>
            </a:extLst>
          </p:cNvPr>
          <p:cNvSpPr/>
          <p:nvPr/>
        </p:nvSpPr>
        <p:spPr>
          <a:xfrm>
            <a:off x="9396002" y="691843"/>
            <a:ext cx="3999513" cy="5684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400" b="1" dirty="0"/>
              <a:t>  Next</a:t>
            </a:r>
          </a:p>
        </p:txBody>
      </p:sp>
    </p:spTree>
    <p:extLst>
      <p:ext uri="{BB962C8B-B14F-4D97-AF65-F5344CB8AC3E}">
        <p14:creationId xmlns:p14="http://schemas.microsoft.com/office/powerpoint/2010/main" val="352216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-1.11111E-6 L -0.23403 -1.1111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94656D-DD05-49FD-BB65-D0A17095B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7" r="9697"/>
          <a:stretch/>
        </p:blipFill>
        <p:spPr>
          <a:xfrm>
            <a:off x="1660028" y="1373270"/>
            <a:ext cx="5814411" cy="4111460"/>
          </a:xfrm>
          <a:prstGeom prst="roundRect">
            <a:avLst>
              <a:gd name="adj" fmla="val 12004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912066" y="5279736"/>
            <a:ext cx="2502621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utility room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This is the…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3A4CD9-9079-417B-8C51-10AEAB03D1C1}"/>
              </a:ext>
            </a:extLst>
          </p:cNvPr>
          <p:cNvSpPr/>
          <p:nvPr/>
        </p:nvSpPr>
        <p:spPr>
          <a:xfrm>
            <a:off x="6199259" y="5279736"/>
            <a:ext cx="2032675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laundry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51AEA4-0162-44DB-87CA-00F1236B16C9}"/>
              </a:ext>
            </a:extLst>
          </p:cNvPr>
          <p:cNvSpPr/>
          <p:nvPr/>
        </p:nvSpPr>
        <p:spPr>
          <a:xfrm>
            <a:off x="3549324" y="5279736"/>
            <a:ext cx="2515298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dining room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7B2698-7BBA-4F96-81AD-7CEA36AF2791}"/>
              </a:ext>
            </a:extLst>
          </p:cNvPr>
          <p:cNvSpPr/>
          <p:nvPr/>
        </p:nvSpPr>
        <p:spPr>
          <a:xfrm>
            <a:off x="9396002" y="691843"/>
            <a:ext cx="3999513" cy="56841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400" b="1" dirty="0"/>
              <a:t>  Next</a:t>
            </a:r>
          </a:p>
        </p:txBody>
      </p:sp>
    </p:spTree>
    <p:extLst>
      <p:ext uri="{BB962C8B-B14F-4D97-AF65-F5344CB8AC3E}">
        <p14:creationId xmlns:p14="http://schemas.microsoft.com/office/powerpoint/2010/main" val="348470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-1.11111E-6 L -0.23403 -1.1111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94656D-DD05-49FD-BB65-D0A17095B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6" r="9746"/>
          <a:stretch/>
        </p:blipFill>
        <p:spPr>
          <a:xfrm>
            <a:off x="1660028" y="1373270"/>
            <a:ext cx="5814411" cy="4111460"/>
          </a:xfrm>
          <a:prstGeom prst="roundRect">
            <a:avLst>
              <a:gd name="adj" fmla="val 12004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912066" y="5279736"/>
            <a:ext cx="2015465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laundry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This is the…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3A4CD9-9079-417B-8C51-10AEAB03D1C1}"/>
              </a:ext>
            </a:extLst>
          </p:cNvPr>
          <p:cNvSpPr/>
          <p:nvPr/>
        </p:nvSpPr>
        <p:spPr>
          <a:xfrm>
            <a:off x="3339594" y="5279736"/>
            <a:ext cx="2141316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basement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51AEA4-0162-44DB-87CA-00F1236B16C9}"/>
              </a:ext>
            </a:extLst>
          </p:cNvPr>
          <p:cNvSpPr/>
          <p:nvPr/>
        </p:nvSpPr>
        <p:spPr>
          <a:xfrm>
            <a:off x="5854891" y="5279736"/>
            <a:ext cx="2377044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living room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7B2698-7BBA-4F96-81AD-7CEA36AF2791}"/>
              </a:ext>
            </a:extLst>
          </p:cNvPr>
          <p:cNvSpPr/>
          <p:nvPr/>
        </p:nvSpPr>
        <p:spPr>
          <a:xfrm>
            <a:off x="9396002" y="691843"/>
            <a:ext cx="3999513" cy="56841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400" b="1" dirty="0"/>
              <a:t>  Next</a:t>
            </a:r>
          </a:p>
        </p:txBody>
      </p:sp>
    </p:spTree>
    <p:extLst>
      <p:ext uri="{BB962C8B-B14F-4D97-AF65-F5344CB8AC3E}">
        <p14:creationId xmlns:p14="http://schemas.microsoft.com/office/powerpoint/2010/main" val="82586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-1.11111E-6 L -0.23403 -1.1111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94656D-DD05-49FD-BB65-D0A17095B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61" b="22561"/>
          <a:stretch/>
        </p:blipFill>
        <p:spPr>
          <a:xfrm>
            <a:off x="1660028" y="1373270"/>
            <a:ext cx="5814411" cy="4111460"/>
          </a:xfrm>
          <a:prstGeom prst="roundRect">
            <a:avLst>
              <a:gd name="adj" fmla="val 12004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6485806" y="5283757"/>
            <a:ext cx="1753824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porch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This is the…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3A4CD9-9079-417B-8C51-10AEAB03D1C1}"/>
              </a:ext>
            </a:extLst>
          </p:cNvPr>
          <p:cNvSpPr/>
          <p:nvPr/>
        </p:nvSpPr>
        <p:spPr>
          <a:xfrm>
            <a:off x="3970509" y="5283757"/>
            <a:ext cx="2141316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bedroom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51AEA4-0162-44DB-87CA-00F1236B16C9}"/>
              </a:ext>
            </a:extLst>
          </p:cNvPr>
          <p:cNvSpPr/>
          <p:nvPr/>
        </p:nvSpPr>
        <p:spPr>
          <a:xfrm>
            <a:off x="905585" y="5283757"/>
            <a:ext cx="2690943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basement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7B2698-7BBA-4F96-81AD-7CEA36AF2791}"/>
              </a:ext>
            </a:extLst>
          </p:cNvPr>
          <p:cNvSpPr/>
          <p:nvPr/>
        </p:nvSpPr>
        <p:spPr>
          <a:xfrm>
            <a:off x="9396002" y="691843"/>
            <a:ext cx="3999513" cy="56841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400" b="1" dirty="0"/>
              <a:t>  Next</a:t>
            </a:r>
          </a:p>
        </p:txBody>
      </p:sp>
    </p:spTree>
    <p:extLst>
      <p:ext uri="{BB962C8B-B14F-4D97-AF65-F5344CB8AC3E}">
        <p14:creationId xmlns:p14="http://schemas.microsoft.com/office/powerpoint/2010/main" val="147627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-1.11111E-6 L -0.23403 -1.1111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94656D-DD05-49FD-BB65-D0A17095B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" b="10"/>
          <a:stretch/>
        </p:blipFill>
        <p:spPr>
          <a:xfrm>
            <a:off x="1660028" y="1373270"/>
            <a:ext cx="5814411" cy="4111460"/>
          </a:xfrm>
          <a:prstGeom prst="roundRect">
            <a:avLst>
              <a:gd name="adj" fmla="val 12004"/>
            </a:avLst>
          </a:prstGeom>
        </p:spPr>
      </p:pic>
      <p:sp>
        <p:nvSpPr>
          <p:cNvPr id="3" name="Rectangle 2"/>
          <p:cNvSpPr/>
          <p:nvPr/>
        </p:nvSpPr>
        <p:spPr>
          <a:xfrm>
            <a:off x="6220478" y="5283757"/>
            <a:ext cx="1855378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porch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This is the…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3A4CD9-9079-417B-8C51-10AEAB03D1C1}"/>
              </a:ext>
            </a:extLst>
          </p:cNvPr>
          <p:cNvSpPr/>
          <p:nvPr/>
        </p:nvSpPr>
        <p:spPr>
          <a:xfrm>
            <a:off x="3485467" y="5283757"/>
            <a:ext cx="2454861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bathroom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51AEA4-0162-44DB-87CA-00F1236B16C9}"/>
              </a:ext>
            </a:extLst>
          </p:cNvPr>
          <p:cNvSpPr/>
          <p:nvPr/>
        </p:nvSpPr>
        <p:spPr>
          <a:xfrm>
            <a:off x="750459" y="5283757"/>
            <a:ext cx="2454860" cy="710552"/>
          </a:xfrm>
          <a:prstGeom prst="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sz="3200" b="1" dirty="0"/>
              <a:t>utility room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7B2698-7BBA-4F96-81AD-7CEA36AF2791}"/>
              </a:ext>
            </a:extLst>
          </p:cNvPr>
          <p:cNvSpPr/>
          <p:nvPr/>
        </p:nvSpPr>
        <p:spPr>
          <a:xfrm>
            <a:off x="9396002" y="691843"/>
            <a:ext cx="3999513" cy="5684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400" b="1" dirty="0"/>
              <a:t>  Next</a:t>
            </a:r>
          </a:p>
        </p:txBody>
      </p:sp>
    </p:spTree>
    <p:extLst>
      <p:ext uri="{BB962C8B-B14F-4D97-AF65-F5344CB8AC3E}">
        <p14:creationId xmlns:p14="http://schemas.microsoft.com/office/powerpoint/2010/main" val="13642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-1.11111E-6 L -0.23403 -1.1111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8C058020-CE1A-4275-96FF-3E9B179AFEF1}" vid="{BE2BE99D-79A1-4F73-BB89-E052F53DA9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29</TotalTime>
  <Words>87</Words>
  <Application>Microsoft Office PowerPoint</Application>
  <PresentationFormat>On-screen Show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Twinkl</vt:lpstr>
      <vt:lpstr>Calibri</vt:lpstr>
      <vt:lpstr>Arial</vt:lpstr>
      <vt:lpstr>Office Theme</vt:lpstr>
      <vt:lpstr>PowerPoint Presentation</vt:lpstr>
      <vt:lpstr>This is the…</vt:lpstr>
      <vt:lpstr>This is the…</vt:lpstr>
      <vt:lpstr>This is the…</vt:lpstr>
      <vt:lpstr>This is the…</vt:lpstr>
      <vt:lpstr>This is the…</vt:lpstr>
      <vt:lpstr>This is the…</vt:lpstr>
      <vt:lpstr>This is the…</vt:lpstr>
      <vt:lpstr>This is the…</vt:lpstr>
      <vt:lpstr>This is the…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Twinkl-A11</dc:creator>
  <cp:lastModifiedBy>Valentini Pavlidou</cp:lastModifiedBy>
  <cp:revision>5</cp:revision>
  <dcterms:created xsi:type="dcterms:W3CDTF">2021-11-08T06:33:32Z</dcterms:created>
  <dcterms:modified xsi:type="dcterms:W3CDTF">2025-10-03T17:32:24Z</dcterms:modified>
</cp:coreProperties>
</file>