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8"/>
  </p:notesMasterIdLst>
  <p:handoutMasterIdLst>
    <p:handoutMasterId r:id="rId19"/>
  </p:handoutMasterIdLst>
  <p:sldIdLst>
    <p:sldId id="283" r:id="rId2"/>
    <p:sldId id="268" r:id="rId3"/>
    <p:sldId id="269" r:id="rId4"/>
    <p:sldId id="270" r:id="rId5"/>
    <p:sldId id="288" r:id="rId6"/>
    <p:sldId id="286" r:id="rId7"/>
    <p:sldId id="287" r:id="rId8"/>
    <p:sldId id="289" r:id="rId9"/>
    <p:sldId id="290" r:id="rId10"/>
    <p:sldId id="291" r:id="rId11"/>
    <p:sldId id="292" r:id="rId12"/>
    <p:sldId id="293" r:id="rId13"/>
    <p:sldId id="294" r:id="rId14"/>
    <p:sldId id="295" r:id="rId15"/>
    <p:sldId id="296" r:id="rId16"/>
    <p:sldId id="284" r:id="rId17"/>
  </p:sldIdLst>
  <p:sldSz cx="9144000" cy="6858000" type="screen4x3"/>
  <p:notesSz cx="6858000" cy="9144000"/>
  <p:embeddedFontLst>
    <p:embeddedFont>
      <p:font typeface="Roboto" panose="02000000000000000000" pitchFamily="2" charset="0"/>
      <p:regular r:id="rId20"/>
      <p:bold r:id="rId21"/>
      <p:italic r:id="rId22"/>
      <p:boldItalic r:id="rId23"/>
    </p:embeddedFont>
    <p:embeddedFont>
      <p:font typeface="Twinkl" panose="020B0604020202020204" charset="0"/>
      <p:regular r:id="rId24"/>
      <p:bold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40"/>
    <a:srgbClr val="F31F19"/>
    <a:srgbClr val="AFDEF8"/>
    <a:srgbClr val="00B3F0"/>
    <a:srgbClr val="69594A"/>
    <a:srgbClr val="268ED1"/>
    <a:srgbClr val="18A0DB"/>
    <a:srgbClr val="00A7E7"/>
    <a:srgbClr val="0076B0"/>
    <a:srgbClr val="005C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82" d="100"/>
          <a:sy n="82" d="100"/>
        </p:scale>
        <p:origin x="1459" y="48"/>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83" d="100"/>
          <a:sy n="83" d="100"/>
        </p:scale>
        <p:origin x="393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03/10/2025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03/10/2025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hyperlink" Target="https://www.twinkl.co.uk/"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www.twinkl.co.uk/"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AFDEF8"/>
        </a:solidFill>
        <a:effectLst/>
      </p:bgPr>
    </p:bg>
    <p:spTree>
      <p:nvGrpSpPr>
        <p:cNvPr id="1" name=""/>
        <p:cNvGrpSpPr/>
        <p:nvPr/>
      </p:nvGrpSpPr>
      <p:grpSpPr>
        <a:xfrm>
          <a:off x="0" y="0"/>
          <a:ext cx="0" cy="0"/>
          <a:chOff x="0" y="0"/>
          <a:chExt cx="0" cy="0"/>
        </a:xfrm>
      </p:grpSpPr>
      <p:sp>
        <p:nvSpPr>
          <p:cNvPr id="2" name="Rectangle 1">
            <a:hlinkClick r:id="rId2"/>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bg>
      <p:bgPr>
        <a:solidFill>
          <a:srgbClr val="AFDEF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AFDEF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p:cNvSpPr/>
          <p:nvPr userDrawn="1"/>
        </p:nvSpPr>
        <p:spPr bwMode="auto">
          <a:xfrm>
            <a:off x="457198" y="438151"/>
            <a:ext cx="8220075" cy="5957887"/>
          </a:xfrm>
          <a:prstGeom prst="roundRect">
            <a:avLst>
              <a:gd name="adj" fmla="val 2649"/>
            </a:avLst>
          </a:prstGeom>
          <a:blipFill>
            <a:blip r:embed="rId3"/>
            <a:stretch>
              <a:fillRect/>
            </a:stretch>
          </a:blipFill>
          <a:ln w="25400" cap="rnd">
            <a:solidFill>
              <a:srgbClr val="69594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rgbClr val="AFDEF8"/>
        </a:solidFill>
        <a:effectLst/>
      </p:bgPr>
    </p:bg>
    <p:spTree>
      <p:nvGrpSpPr>
        <p:cNvPr id="1" name=""/>
        <p:cNvGrpSpPr/>
        <p:nvPr/>
      </p:nvGrpSpPr>
      <p:grpSpPr>
        <a:xfrm>
          <a:off x="0" y="0"/>
          <a:ext cx="0" cy="0"/>
          <a:chOff x="0" y="0"/>
          <a:chExt cx="0" cy="0"/>
        </a:xfrm>
      </p:grpSpPr>
      <p:sp>
        <p:nvSpPr>
          <p:cNvPr id="4" name="Rectangle 3">
            <a:hlinkClick r:id="rId2"/>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1681195"/>
            <a:ext cx="7644513" cy="2295228"/>
            <a:chOff x="743837" y="1344834"/>
            <a:chExt cx="7644513" cy="2295228"/>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2021268"/>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dirty="0">
                  <a:latin typeface="Roboto" panose="02000000000000000000" pitchFamily="2" charset="0"/>
                  <a:ea typeface="Roboto" panose="02000000000000000000" pitchFamily="2" charset="0"/>
                </a:rPr>
                <a:t>This resource has been designed with animations to make it as fun and engaging as possible. To view the content in the correct formatting, please view the PowerPoint in ‘slide show mode’. This takes you from desktop to presentation mode. If you view the slides out of ‘slide show mode’, you may find that some of the text and images overlap each other and/or are difficult to read. </a:t>
              </a:r>
            </a:p>
            <a:p>
              <a:pPr>
                <a:spcAft>
                  <a:spcPts val="600"/>
                </a:spcAft>
              </a:pPr>
              <a:r>
                <a:rPr lang="en-GB" sz="1400" dirty="0">
                  <a:latin typeface="Roboto" panose="02000000000000000000" pitchFamily="2" charset="0"/>
                  <a:ea typeface="Roboto" panose="02000000000000000000" pitchFamily="2" charset="0"/>
                </a:rPr>
                <a:t>To enter slide show mode, go to the </a:t>
              </a:r>
              <a:r>
                <a:rPr lang="en-GB" sz="1400" b="1" dirty="0">
                  <a:latin typeface="Roboto" panose="02000000000000000000" pitchFamily="2" charset="0"/>
                  <a:ea typeface="Roboto" panose="02000000000000000000" pitchFamily="2" charset="0"/>
                </a:rPr>
                <a:t>slide show menu tab </a:t>
              </a:r>
              <a:r>
                <a:rPr lang="en-GB" sz="1400" dirty="0">
                  <a:latin typeface="Roboto" panose="02000000000000000000" pitchFamily="2" charset="0"/>
                  <a:ea typeface="Roboto" panose="02000000000000000000" pitchFamily="2" charset="0"/>
                </a:rPr>
                <a:t>and select either </a:t>
              </a:r>
              <a:r>
                <a:rPr lang="en-GB" sz="1400" b="1" dirty="0">
                  <a:latin typeface="Roboto" panose="02000000000000000000" pitchFamily="2" charset="0"/>
                  <a:ea typeface="Roboto" panose="02000000000000000000" pitchFamily="2" charset="0"/>
                </a:rPr>
                <a:t>from beginning/from start</a:t>
              </a:r>
              <a:r>
                <a:rPr lang="en-GB" sz="1400" dirty="0">
                  <a:latin typeface="Roboto" panose="02000000000000000000" pitchFamily="2" charset="0"/>
                  <a:ea typeface="Roboto" panose="02000000000000000000" pitchFamily="2" charset="0"/>
                </a:rPr>
                <a:t> </a:t>
              </a:r>
              <a:r>
                <a:rPr lang="en-GB" sz="1400" b="0" dirty="0">
                  <a:latin typeface="Roboto" panose="02000000000000000000" pitchFamily="2" charset="0"/>
                  <a:ea typeface="Roboto" panose="02000000000000000000" pitchFamily="2" charset="0"/>
                </a:rPr>
                <a:t>or</a:t>
              </a:r>
              <a:r>
                <a:rPr lang="en-GB" sz="1400" b="1" dirty="0">
                  <a:latin typeface="Roboto" panose="02000000000000000000" pitchFamily="2" charset="0"/>
                  <a:ea typeface="Roboto" panose="02000000000000000000" pitchFamily="2" charset="0"/>
                </a:rPr>
                <a:t> from current slide</a:t>
              </a:r>
              <a:r>
                <a:rPr lang="en-GB" sz="1400" dirty="0">
                  <a:latin typeface="Roboto" panose="02000000000000000000" pitchFamily="2" charset="0"/>
                  <a:ea typeface="Roboto" panose="02000000000000000000" pitchFamily="2" charset="0"/>
                </a:rPr>
                <a:t>.</a:t>
              </a: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38133162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FDE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 id="2147483668" r:id="rId6"/>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9.png"/><Relationship Id="rId10"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7.png"/><Relationship Id="rId7" Type="http://schemas.openxmlformats.org/officeDocument/2006/relationships/image" Target="../media/image13.png"/><Relationship Id="rId12"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2.png"/><Relationship Id="rId11"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6.png"/><Relationship Id="rId4" Type="http://schemas.openxmlformats.org/officeDocument/2006/relationships/image" Target="../media/image8.png"/><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7.png"/><Relationship Id="rId7" Type="http://schemas.openxmlformats.org/officeDocument/2006/relationships/image" Target="../media/image13.png"/><Relationship Id="rId12"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2.png"/><Relationship Id="rId11" Type="http://schemas.openxmlformats.org/officeDocument/2006/relationships/image" Target="../media/image11.png"/><Relationship Id="rId5" Type="http://schemas.openxmlformats.org/officeDocument/2006/relationships/image" Target="../media/image9.png"/><Relationship Id="rId10"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15.png"/></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9798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ounded Rectangle 7">
            <a:hlinkClick r:id="" action="ppaction://hlinkshowjump?jump=nextslide"/>
          </p:cNvPr>
          <p:cNvSpPr/>
          <p:nvPr/>
        </p:nvSpPr>
        <p:spPr>
          <a:xfrm>
            <a:off x="3804668" y="2701255"/>
            <a:ext cx="2575421" cy="914400"/>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t>Start</a:t>
            </a:r>
          </a:p>
        </p:txBody>
      </p:sp>
    </p:spTree>
    <p:extLst>
      <p:ext uri="{BB962C8B-B14F-4D97-AF65-F5344CB8AC3E}">
        <p14:creationId xmlns:p14="http://schemas.microsoft.com/office/powerpoint/2010/main" val="251256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6" name="Group 25"/>
          <p:cNvGrpSpPr/>
          <p:nvPr/>
        </p:nvGrpSpPr>
        <p:grpSpPr>
          <a:xfrm>
            <a:off x="4427552" y="1015019"/>
            <a:ext cx="4324523" cy="3330002"/>
            <a:chOff x="2398655" y="226454"/>
            <a:chExt cx="4324523" cy="3330002"/>
          </a:xfrm>
        </p:grpSpPr>
        <p:pic>
          <p:nvPicPr>
            <p:cNvPr id="7" name="Picture 6"/>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398655" y="226454"/>
              <a:ext cx="4324523" cy="3330002"/>
            </a:xfrm>
            <a:prstGeom prst="rect">
              <a:avLst/>
            </a:prstGeom>
          </p:spPr>
        </p:pic>
        <p:sp>
          <p:nvSpPr>
            <p:cNvPr id="24" name="TextBox 23"/>
            <p:cNvSpPr txBox="1"/>
            <p:nvPr/>
          </p:nvSpPr>
          <p:spPr>
            <a:xfrm>
              <a:off x="2677587" y="867668"/>
              <a:ext cx="3766657" cy="1569660"/>
            </a:xfrm>
            <a:prstGeom prst="rect">
              <a:avLst/>
            </a:prstGeom>
            <a:noFill/>
          </p:spPr>
          <p:txBody>
            <a:bodyPr wrap="square" rtlCol="0">
              <a:spAutoFit/>
            </a:bodyPr>
            <a:lstStyle/>
            <a:p>
              <a:pPr algn="ctr"/>
              <a:r>
                <a:rPr lang="en-GB" sz="2400" b="0" i="0" dirty="0">
                  <a:solidFill>
                    <a:srgbClr val="000000"/>
                  </a:solidFill>
                  <a:effectLst/>
                </a:rPr>
                <a:t>Abracadabra - one item has gone!</a:t>
              </a:r>
              <a:br>
                <a:rPr lang="en-GB" sz="2400" dirty="0"/>
              </a:br>
              <a:r>
                <a:rPr lang="en-GB" sz="2400" b="0" i="0" dirty="0">
                  <a:solidFill>
                    <a:srgbClr val="000000"/>
                  </a:solidFill>
                  <a:effectLst/>
                </a:rPr>
                <a:t>Can you remember and work out which one?</a:t>
              </a:r>
              <a:endParaRPr lang="en-GB" sz="3200" dirty="0"/>
            </a:p>
          </p:txBody>
        </p:sp>
      </p:grpSp>
      <p:sp>
        <p:nvSpPr>
          <p:cNvPr id="25" name="Rounded Rectangle 24">
            <a:hlinkClick r:id="" action="ppaction://hlinkshowjump?jump=nextslide"/>
          </p:cNvPr>
          <p:cNvSpPr/>
          <p:nvPr/>
        </p:nvSpPr>
        <p:spPr>
          <a:xfrm>
            <a:off x="5897720" y="4660084"/>
            <a:ext cx="2575421" cy="914400"/>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t>Start</a:t>
            </a:r>
          </a:p>
        </p:txBody>
      </p:sp>
      <p:pic>
        <p:nvPicPr>
          <p:cNvPr id="11" name="Picture 10">
            <a:extLst>
              <a:ext uri="{FF2B5EF4-FFF2-40B4-BE49-F238E27FC236}">
                <a16:creationId xmlns:a16="http://schemas.microsoft.com/office/drawing/2014/main" id="{A5ACAB41-0D8E-CAB5-7386-AB20F81746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580" y="2130565"/>
            <a:ext cx="6541540" cy="9061963"/>
          </a:xfrm>
          <a:prstGeom prst="rect">
            <a:avLst/>
          </a:prstGeom>
        </p:spPr>
      </p:pic>
    </p:spTree>
    <p:extLst>
      <p:ext uri="{BB962C8B-B14F-4D97-AF65-F5344CB8AC3E}">
        <p14:creationId xmlns:p14="http://schemas.microsoft.com/office/powerpoint/2010/main" val="3791166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ound Same Side Corner Rectangle 5"/>
          <p:cNvSpPr/>
          <p:nvPr/>
        </p:nvSpPr>
        <p:spPr>
          <a:xfrm>
            <a:off x="2034328" y="0"/>
            <a:ext cx="5075340" cy="755009"/>
          </a:xfrm>
          <a:prstGeom prst="round2SameRect">
            <a:avLst>
              <a:gd name="adj1" fmla="val 0"/>
              <a:gd name="adj2" fmla="val 34307"/>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Memorise the items on the table</a:t>
            </a:r>
          </a:p>
        </p:txBody>
      </p:sp>
      <p:sp>
        <p:nvSpPr>
          <p:cNvPr id="41" name="Rounded Rectangle 40">
            <a:hlinkClick r:id="" action="ppaction://hlinkshowjump?jump=nextslide"/>
          </p:cNvPr>
          <p:cNvSpPr/>
          <p:nvPr/>
        </p:nvSpPr>
        <p:spPr>
          <a:xfrm>
            <a:off x="7541703" y="6010961"/>
            <a:ext cx="1392574" cy="676329"/>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Ready?</a:t>
            </a:r>
          </a:p>
        </p:txBody>
      </p:sp>
      <p:pic>
        <p:nvPicPr>
          <p:cNvPr id="3" name="Picture 2">
            <a:extLst>
              <a:ext uri="{FF2B5EF4-FFF2-40B4-BE49-F238E27FC236}">
                <a16:creationId xmlns:a16="http://schemas.microsoft.com/office/drawing/2014/main" id="{5BFAF869-7748-D96E-71D3-2A0FD5D587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3430" y="3018932"/>
            <a:ext cx="1967064" cy="1437234"/>
          </a:xfrm>
          <a:prstGeom prst="rect">
            <a:avLst/>
          </a:prstGeom>
        </p:spPr>
      </p:pic>
      <p:pic>
        <p:nvPicPr>
          <p:cNvPr id="8" name="Picture 7">
            <a:extLst>
              <a:ext uri="{FF2B5EF4-FFF2-40B4-BE49-F238E27FC236}">
                <a16:creationId xmlns:a16="http://schemas.microsoft.com/office/drawing/2014/main" id="{12E0BD64-1B53-1765-8D5E-EB360EE57E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302" y="681974"/>
            <a:ext cx="1676384" cy="1676384"/>
          </a:xfrm>
          <a:prstGeom prst="rect">
            <a:avLst/>
          </a:prstGeom>
        </p:spPr>
      </p:pic>
      <p:pic>
        <p:nvPicPr>
          <p:cNvPr id="10" name="Picture 9">
            <a:extLst>
              <a:ext uri="{FF2B5EF4-FFF2-40B4-BE49-F238E27FC236}">
                <a16:creationId xmlns:a16="http://schemas.microsoft.com/office/drawing/2014/main" id="{8AA1F4C0-1F7A-14D7-5A76-62C12A9084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8047" y="4456166"/>
            <a:ext cx="1844039" cy="1437405"/>
          </a:xfrm>
          <a:prstGeom prst="rect">
            <a:avLst/>
          </a:prstGeom>
        </p:spPr>
      </p:pic>
      <p:pic>
        <p:nvPicPr>
          <p:cNvPr id="12" name="Picture 11">
            <a:extLst>
              <a:ext uri="{FF2B5EF4-FFF2-40B4-BE49-F238E27FC236}">
                <a16:creationId xmlns:a16="http://schemas.microsoft.com/office/drawing/2014/main" id="{7593772C-B636-7117-A011-89FB069F7B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57862" y="3074448"/>
            <a:ext cx="2241985" cy="1585343"/>
          </a:xfrm>
          <a:prstGeom prst="rect">
            <a:avLst/>
          </a:prstGeom>
        </p:spPr>
      </p:pic>
      <p:pic>
        <p:nvPicPr>
          <p:cNvPr id="14" name="Picture 13">
            <a:extLst>
              <a:ext uri="{FF2B5EF4-FFF2-40B4-BE49-F238E27FC236}">
                <a16:creationId xmlns:a16="http://schemas.microsoft.com/office/drawing/2014/main" id="{306E78C5-EEE5-0F0F-1C7D-DDA8FBF126B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71602" y="1074417"/>
            <a:ext cx="1931228" cy="1210135"/>
          </a:xfrm>
          <a:prstGeom prst="rect">
            <a:avLst/>
          </a:prstGeom>
        </p:spPr>
      </p:pic>
      <p:pic>
        <p:nvPicPr>
          <p:cNvPr id="16" name="Picture 15">
            <a:extLst>
              <a:ext uri="{FF2B5EF4-FFF2-40B4-BE49-F238E27FC236}">
                <a16:creationId xmlns:a16="http://schemas.microsoft.com/office/drawing/2014/main" id="{5696344E-D1A9-AF0B-78FC-87D6D4EBE01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92358" y="2218875"/>
            <a:ext cx="1729432" cy="1493217"/>
          </a:xfrm>
          <a:prstGeom prst="rect">
            <a:avLst/>
          </a:prstGeom>
        </p:spPr>
      </p:pic>
      <p:pic>
        <p:nvPicPr>
          <p:cNvPr id="18" name="Picture 17">
            <a:extLst>
              <a:ext uri="{FF2B5EF4-FFF2-40B4-BE49-F238E27FC236}">
                <a16:creationId xmlns:a16="http://schemas.microsoft.com/office/drawing/2014/main" id="{5BC5130B-E8AD-F936-30AE-DBEDAC1A44C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2175" y="2590808"/>
            <a:ext cx="1580822" cy="1676384"/>
          </a:xfrm>
          <a:prstGeom prst="rect">
            <a:avLst/>
          </a:prstGeom>
        </p:spPr>
      </p:pic>
      <p:pic>
        <p:nvPicPr>
          <p:cNvPr id="20" name="Picture 19">
            <a:extLst>
              <a:ext uri="{FF2B5EF4-FFF2-40B4-BE49-F238E27FC236}">
                <a16:creationId xmlns:a16="http://schemas.microsoft.com/office/drawing/2014/main" id="{0DD5DC45-3AC7-86EE-700D-F547376C984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89310" y="1035354"/>
            <a:ext cx="2652183" cy="1179549"/>
          </a:xfrm>
          <a:prstGeom prst="rect">
            <a:avLst/>
          </a:prstGeom>
        </p:spPr>
      </p:pic>
      <p:pic>
        <p:nvPicPr>
          <p:cNvPr id="22" name="Picture 21">
            <a:extLst>
              <a:ext uri="{FF2B5EF4-FFF2-40B4-BE49-F238E27FC236}">
                <a16:creationId xmlns:a16="http://schemas.microsoft.com/office/drawing/2014/main" id="{410DCAAC-FFA3-C5F7-62A1-E8AE8FE6023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035919" y="551200"/>
            <a:ext cx="1567797" cy="2943882"/>
          </a:xfrm>
          <a:prstGeom prst="rect">
            <a:avLst/>
          </a:prstGeom>
        </p:spPr>
      </p:pic>
      <p:pic>
        <p:nvPicPr>
          <p:cNvPr id="24" name="Picture 23">
            <a:extLst>
              <a:ext uri="{FF2B5EF4-FFF2-40B4-BE49-F238E27FC236}">
                <a16:creationId xmlns:a16="http://schemas.microsoft.com/office/drawing/2014/main" id="{8EC5D348-6D1E-C0A5-FA24-239CAB36596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60805" y="4633013"/>
            <a:ext cx="2747045" cy="1572625"/>
          </a:xfrm>
          <a:prstGeom prst="rect">
            <a:avLst/>
          </a:prstGeom>
        </p:spPr>
      </p:pic>
      <p:pic>
        <p:nvPicPr>
          <p:cNvPr id="26" name="Picture 25">
            <a:extLst>
              <a:ext uri="{FF2B5EF4-FFF2-40B4-BE49-F238E27FC236}">
                <a16:creationId xmlns:a16="http://schemas.microsoft.com/office/drawing/2014/main" id="{CEB9952E-4DEB-8253-9BEF-0205ED1D80E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582521" y="4385241"/>
            <a:ext cx="2906795" cy="1437405"/>
          </a:xfrm>
          <a:prstGeom prst="rect">
            <a:avLst/>
          </a:prstGeom>
        </p:spPr>
      </p:pic>
    </p:spTree>
    <p:extLst>
      <p:ext uri="{BB962C8B-B14F-4D97-AF65-F5344CB8AC3E}">
        <p14:creationId xmlns:p14="http://schemas.microsoft.com/office/powerpoint/2010/main" val="1803208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ounded Rectangle 24">
            <a:hlinkClick r:id="" action="ppaction://hlinkshowjump?jump=nextslide"/>
            <a:extLst>
              <a:ext uri="{FF2B5EF4-FFF2-40B4-BE49-F238E27FC236}">
                <a16:creationId xmlns:a16="http://schemas.microsoft.com/office/drawing/2014/main" id="{37C1CF58-F808-B3A1-713D-CAE5047B0AF3}"/>
              </a:ext>
            </a:extLst>
          </p:cNvPr>
          <p:cNvSpPr/>
          <p:nvPr/>
        </p:nvSpPr>
        <p:spPr>
          <a:xfrm>
            <a:off x="2042849" y="2701254"/>
            <a:ext cx="5058302" cy="1455491"/>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t>Abracadabra!</a:t>
            </a:r>
          </a:p>
        </p:txBody>
      </p:sp>
      <p:pic>
        <p:nvPicPr>
          <p:cNvPr id="18" name="Picture 17">
            <a:extLst>
              <a:ext uri="{FF2B5EF4-FFF2-40B4-BE49-F238E27FC236}">
                <a16:creationId xmlns:a16="http://schemas.microsoft.com/office/drawing/2014/main" id="{9AD46820-5D7F-4004-4241-FD84365452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7872067">
            <a:off x="-25262" y="-1840686"/>
            <a:ext cx="1572400" cy="5964628"/>
          </a:xfrm>
          <a:prstGeom prst="rect">
            <a:avLst/>
          </a:prstGeom>
        </p:spPr>
      </p:pic>
    </p:spTree>
    <p:extLst>
      <p:ext uri="{BB962C8B-B14F-4D97-AF65-F5344CB8AC3E}">
        <p14:creationId xmlns:p14="http://schemas.microsoft.com/office/powerpoint/2010/main" val="3805925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ound Same Side Corner Rectangle 5"/>
          <p:cNvSpPr/>
          <p:nvPr/>
        </p:nvSpPr>
        <p:spPr>
          <a:xfrm>
            <a:off x="2034328" y="0"/>
            <a:ext cx="5075340" cy="755009"/>
          </a:xfrm>
          <a:prstGeom prst="round2SameRect">
            <a:avLst>
              <a:gd name="adj1" fmla="val 0"/>
              <a:gd name="adj2" fmla="val 34307"/>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What item is missing?</a:t>
            </a:r>
          </a:p>
        </p:txBody>
      </p:sp>
      <p:sp>
        <p:nvSpPr>
          <p:cNvPr id="41" name="Rounded Rectangle 40">
            <a:hlinkClick r:id="" action="ppaction://hlinkshowjump?jump=nextslide"/>
          </p:cNvPr>
          <p:cNvSpPr/>
          <p:nvPr/>
        </p:nvSpPr>
        <p:spPr>
          <a:xfrm>
            <a:off x="5820011" y="5963789"/>
            <a:ext cx="2906795" cy="676329"/>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Reveal Answer</a:t>
            </a:r>
          </a:p>
        </p:txBody>
      </p:sp>
      <p:pic>
        <p:nvPicPr>
          <p:cNvPr id="26" name="Picture 25">
            <a:extLst>
              <a:ext uri="{FF2B5EF4-FFF2-40B4-BE49-F238E27FC236}">
                <a16:creationId xmlns:a16="http://schemas.microsoft.com/office/drawing/2014/main" id="{612E75E7-B282-CB70-43D6-1E71421AEB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3430" y="3018932"/>
            <a:ext cx="1967064" cy="1437234"/>
          </a:xfrm>
          <a:prstGeom prst="rect">
            <a:avLst/>
          </a:prstGeom>
        </p:spPr>
      </p:pic>
      <p:pic>
        <p:nvPicPr>
          <p:cNvPr id="30" name="Picture 29">
            <a:extLst>
              <a:ext uri="{FF2B5EF4-FFF2-40B4-BE49-F238E27FC236}">
                <a16:creationId xmlns:a16="http://schemas.microsoft.com/office/drawing/2014/main" id="{2291FD88-1A13-30ED-3975-425373B284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302" y="681974"/>
            <a:ext cx="1676384" cy="1676384"/>
          </a:xfrm>
          <a:prstGeom prst="rect">
            <a:avLst/>
          </a:prstGeom>
        </p:spPr>
      </p:pic>
      <p:pic>
        <p:nvPicPr>
          <p:cNvPr id="32" name="Picture 31">
            <a:extLst>
              <a:ext uri="{FF2B5EF4-FFF2-40B4-BE49-F238E27FC236}">
                <a16:creationId xmlns:a16="http://schemas.microsoft.com/office/drawing/2014/main" id="{9F6AFB31-173B-EB35-5BA7-0CE63D7B5F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8047" y="4456166"/>
            <a:ext cx="1844039" cy="1437405"/>
          </a:xfrm>
          <a:prstGeom prst="rect">
            <a:avLst/>
          </a:prstGeom>
        </p:spPr>
      </p:pic>
      <p:pic>
        <p:nvPicPr>
          <p:cNvPr id="36" name="Picture 35">
            <a:extLst>
              <a:ext uri="{FF2B5EF4-FFF2-40B4-BE49-F238E27FC236}">
                <a16:creationId xmlns:a16="http://schemas.microsoft.com/office/drawing/2014/main" id="{CA5FEA0A-4F46-84A4-1973-EE44052582E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71602" y="1074417"/>
            <a:ext cx="1931228" cy="1210135"/>
          </a:xfrm>
          <a:prstGeom prst="rect">
            <a:avLst/>
          </a:prstGeom>
        </p:spPr>
      </p:pic>
      <p:pic>
        <p:nvPicPr>
          <p:cNvPr id="38" name="Picture 37">
            <a:extLst>
              <a:ext uri="{FF2B5EF4-FFF2-40B4-BE49-F238E27FC236}">
                <a16:creationId xmlns:a16="http://schemas.microsoft.com/office/drawing/2014/main" id="{6F223A06-CBC9-8AEB-39E5-0D8996993D3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92358" y="2218875"/>
            <a:ext cx="1729432" cy="1493217"/>
          </a:xfrm>
          <a:prstGeom prst="rect">
            <a:avLst/>
          </a:prstGeom>
        </p:spPr>
      </p:pic>
      <p:pic>
        <p:nvPicPr>
          <p:cNvPr id="40" name="Picture 39">
            <a:extLst>
              <a:ext uri="{FF2B5EF4-FFF2-40B4-BE49-F238E27FC236}">
                <a16:creationId xmlns:a16="http://schemas.microsoft.com/office/drawing/2014/main" id="{2F8F39F0-6A9C-3EFE-D6A3-B55D87F9ED9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2175" y="2590808"/>
            <a:ext cx="1580822" cy="1676384"/>
          </a:xfrm>
          <a:prstGeom prst="rect">
            <a:avLst/>
          </a:prstGeom>
        </p:spPr>
      </p:pic>
      <p:pic>
        <p:nvPicPr>
          <p:cNvPr id="43" name="Picture 42">
            <a:extLst>
              <a:ext uri="{FF2B5EF4-FFF2-40B4-BE49-F238E27FC236}">
                <a16:creationId xmlns:a16="http://schemas.microsoft.com/office/drawing/2014/main" id="{FE0F975C-BF77-6242-C4A7-19B1A018419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89310" y="1035354"/>
            <a:ext cx="2652183" cy="1179549"/>
          </a:xfrm>
          <a:prstGeom prst="rect">
            <a:avLst/>
          </a:prstGeom>
        </p:spPr>
      </p:pic>
      <p:pic>
        <p:nvPicPr>
          <p:cNvPr id="45" name="Picture 44">
            <a:extLst>
              <a:ext uri="{FF2B5EF4-FFF2-40B4-BE49-F238E27FC236}">
                <a16:creationId xmlns:a16="http://schemas.microsoft.com/office/drawing/2014/main" id="{3494CF6A-3430-0AB1-8916-294447565A6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35919" y="551200"/>
            <a:ext cx="1567797" cy="2943882"/>
          </a:xfrm>
          <a:prstGeom prst="rect">
            <a:avLst/>
          </a:prstGeom>
        </p:spPr>
      </p:pic>
      <p:pic>
        <p:nvPicPr>
          <p:cNvPr id="47" name="Picture 46">
            <a:extLst>
              <a:ext uri="{FF2B5EF4-FFF2-40B4-BE49-F238E27FC236}">
                <a16:creationId xmlns:a16="http://schemas.microsoft.com/office/drawing/2014/main" id="{D010D3A1-0E26-87A2-6E94-7941FE7C298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60805" y="4633013"/>
            <a:ext cx="2747045" cy="1572625"/>
          </a:xfrm>
          <a:prstGeom prst="rect">
            <a:avLst/>
          </a:prstGeom>
        </p:spPr>
      </p:pic>
      <p:pic>
        <p:nvPicPr>
          <p:cNvPr id="49" name="Picture 48">
            <a:extLst>
              <a:ext uri="{FF2B5EF4-FFF2-40B4-BE49-F238E27FC236}">
                <a16:creationId xmlns:a16="http://schemas.microsoft.com/office/drawing/2014/main" id="{DBD6053B-72AB-2FA7-754A-43DA9A41588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582521" y="4385241"/>
            <a:ext cx="2906795" cy="1437405"/>
          </a:xfrm>
          <a:prstGeom prst="rect">
            <a:avLst/>
          </a:prstGeom>
        </p:spPr>
      </p:pic>
    </p:spTree>
    <p:extLst>
      <p:ext uri="{BB962C8B-B14F-4D97-AF65-F5344CB8AC3E}">
        <p14:creationId xmlns:p14="http://schemas.microsoft.com/office/powerpoint/2010/main" val="1041313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1" name="Rounded Rectangle 40"/>
          <p:cNvSpPr/>
          <p:nvPr/>
        </p:nvSpPr>
        <p:spPr>
          <a:xfrm>
            <a:off x="1902041" y="133273"/>
            <a:ext cx="5339911" cy="676329"/>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The cheese was missing!</a:t>
            </a:r>
          </a:p>
        </p:txBody>
      </p:sp>
      <p:sp>
        <p:nvSpPr>
          <p:cNvPr id="22" name="Rounded Rectangle 40">
            <a:hlinkClick r:id="" action="ppaction://hlinkshowjump?jump=nextslide"/>
            <a:extLst>
              <a:ext uri="{FF2B5EF4-FFF2-40B4-BE49-F238E27FC236}">
                <a16:creationId xmlns:a16="http://schemas.microsoft.com/office/drawing/2014/main" id="{80D3E893-8181-1C41-ABAD-9B1047A8ED49}"/>
              </a:ext>
            </a:extLst>
          </p:cNvPr>
          <p:cNvSpPr/>
          <p:nvPr/>
        </p:nvSpPr>
        <p:spPr>
          <a:xfrm>
            <a:off x="7541703" y="6010961"/>
            <a:ext cx="1392574" cy="676329"/>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Next</a:t>
            </a:r>
          </a:p>
        </p:txBody>
      </p:sp>
      <p:pic>
        <p:nvPicPr>
          <p:cNvPr id="4" name="Picture 3">
            <a:extLst>
              <a:ext uri="{FF2B5EF4-FFF2-40B4-BE49-F238E27FC236}">
                <a16:creationId xmlns:a16="http://schemas.microsoft.com/office/drawing/2014/main" id="{819A7AB8-1DE0-ADE3-BD2D-BA6BE47079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3430" y="3018932"/>
            <a:ext cx="1967064" cy="1437234"/>
          </a:xfrm>
          <a:prstGeom prst="rect">
            <a:avLst/>
          </a:prstGeom>
        </p:spPr>
      </p:pic>
      <p:pic>
        <p:nvPicPr>
          <p:cNvPr id="8" name="Picture 7">
            <a:extLst>
              <a:ext uri="{FF2B5EF4-FFF2-40B4-BE49-F238E27FC236}">
                <a16:creationId xmlns:a16="http://schemas.microsoft.com/office/drawing/2014/main" id="{5634C4C3-4CCC-6CF7-1251-F47511C601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302" y="681974"/>
            <a:ext cx="1676384" cy="1676384"/>
          </a:xfrm>
          <a:prstGeom prst="rect">
            <a:avLst/>
          </a:prstGeom>
        </p:spPr>
      </p:pic>
      <p:pic>
        <p:nvPicPr>
          <p:cNvPr id="10" name="Picture 9">
            <a:extLst>
              <a:ext uri="{FF2B5EF4-FFF2-40B4-BE49-F238E27FC236}">
                <a16:creationId xmlns:a16="http://schemas.microsoft.com/office/drawing/2014/main" id="{804C78F5-DBAF-3EA4-F69C-5512ECCA24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8047" y="4456166"/>
            <a:ext cx="1844039" cy="1437405"/>
          </a:xfrm>
          <a:prstGeom prst="rect">
            <a:avLst/>
          </a:prstGeom>
        </p:spPr>
      </p:pic>
      <p:pic>
        <p:nvPicPr>
          <p:cNvPr id="12" name="Picture 11">
            <a:extLst>
              <a:ext uri="{FF2B5EF4-FFF2-40B4-BE49-F238E27FC236}">
                <a16:creationId xmlns:a16="http://schemas.microsoft.com/office/drawing/2014/main" id="{FE6436CA-2A21-1DDD-8361-8718B5A0D8F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57862" y="3074448"/>
            <a:ext cx="2241985" cy="1585343"/>
          </a:xfrm>
          <a:prstGeom prst="rect">
            <a:avLst/>
          </a:prstGeom>
        </p:spPr>
      </p:pic>
      <p:pic>
        <p:nvPicPr>
          <p:cNvPr id="14" name="Picture 13">
            <a:extLst>
              <a:ext uri="{FF2B5EF4-FFF2-40B4-BE49-F238E27FC236}">
                <a16:creationId xmlns:a16="http://schemas.microsoft.com/office/drawing/2014/main" id="{01516A99-C598-B2EE-FE8E-437BE2F327D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71602" y="1074417"/>
            <a:ext cx="1931228" cy="1210135"/>
          </a:xfrm>
          <a:prstGeom prst="rect">
            <a:avLst/>
          </a:prstGeom>
        </p:spPr>
      </p:pic>
      <p:pic>
        <p:nvPicPr>
          <p:cNvPr id="16" name="Picture 15">
            <a:extLst>
              <a:ext uri="{FF2B5EF4-FFF2-40B4-BE49-F238E27FC236}">
                <a16:creationId xmlns:a16="http://schemas.microsoft.com/office/drawing/2014/main" id="{7B511474-F47F-4368-8A6D-E23E3C3CD95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92358" y="2218875"/>
            <a:ext cx="1729432" cy="1493217"/>
          </a:xfrm>
          <a:prstGeom prst="rect">
            <a:avLst/>
          </a:prstGeom>
        </p:spPr>
      </p:pic>
      <p:pic>
        <p:nvPicPr>
          <p:cNvPr id="18" name="Picture 17">
            <a:extLst>
              <a:ext uri="{FF2B5EF4-FFF2-40B4-BE49-F238E27FC236}">
                <a16:creationId xmlns:a16="http://schemas.microsoft.com/office/drawing/2014/main" id="{E38D84E7-C4F5-52E5-58C9-B7AA4442065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2175" y="2590808"/>
            <a:ext cx="1580822" cy="1676384"/>
          </a:xfrm>
          <a:prstGeom prst="rect">
            <a:avLst/>
          </a:prstGeom>
        </p:spPr>
      </p:pic>
      <p:pic>
        <p:nvPicPr>
          <p:cNvPr id="20" name="Picture 19">
            <a:extLst>
              <a:ext uri="{FF2B5EF4-FFF2-40B4-BE49-F238E27FC236}">
                <a16:creationId xmlns:a16="http://schemas.microsoft.com/office/drawing/2014/main" id="{575BFFB0-566B-DF0E-5AB0-E9450DF698C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89310" y="1035354"/>
            <a:ext cx="2652183" cy="1179549"/>
          </a:xfrm>
          <a:prstGeom prst="rect">
            <a:avLst/>
          </a:prstGeom>
        </p:spPr>
      </p:pic>
      <p:pic>
        <p:nvPicPr>
          <p:cNvPr id="23" name="Picture 22">
            <a:extLst>
              <a:ext uri="{FF2B5EF4-FFF2-40B4-BE49-F238E27FC236}">
                <a16:creationId xmlns:a16="http://schemas.microsoft.com/office/drawing/2014/main" id="{EB17BCCF-150E-3BA0-EF9D-03B84441A36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035919" y="551200"/>
            <a:ext cx="1567797" cy="2943882"/>
          </a:xfrm>
          <a:prstGeom prst="rect">
            <a:avLst/>
          </a:prstGeom>
        </p:spPr>
      </p:pic>
      <p:pic>
        <p:nvPicPr>
          <p:cNvPr id="25" name="Picture 24">
            <a:extLst>
              <a:ext uri="{FF2B5EF4-FFF2-40B4-BE49-F238E27FC236}">
                <a16:creationId xmlns:a16="http://schemas.microsoft.com/office/drawing/2014/main" id="{01E77D7C-D12C-9020-BCBF-42CCA6CB2D8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60805" y="4633013"/>
            <a:ext cx="2747045" cy="1572625"/>
          </a:xfrm>
          <a:prstGeom prst="rect">
            <a:avLst/>
          </a:prstGeom>
        </p:spPr>
      </p:pic>
      <p:pic>
        <p:nvPicPr>
          <p:cNvPr id="27" name="Picture 26">
            <a:extLst>
              <a:ext uri="{FF2B5EF4-FFF2-40B4-BE49-F238E27FC236}">
                <a16:creationId xmlns:a16="http://schemas.microsoft.com/office/drawing/2014/main" id="{0D27BF5A-6618-6FCB-8C88-78457459B3E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582521" y="4385241"/>
            <a:ext cx="2906795" cy="1437405"/>
          </a:xfrm>
          <a:prstGeom prst="rect">
            <a:avLst/>
          </a:prstGeom>
        </p:spPr>
      </p:pic>
      <p:sp>
        <p:nvSpPr>
          <p:cNvPr id="2" name="Oval 1">
            <a:extLst>
              <a:ext uri="{FF2B5EF4-FFF2-40B4-BE49-F238E27FC236}">
                <a16:creationId xmlns:a16="http://schemas.microsoft.com/office/drawing/2014/main" id="{FD0D1572-51CA-70A8-8262-BA6AA7DF8234}"/>
              </a:ext>
            </a:extLst>
          </p:cNvPr>
          <p:cNvSpPr/>
          <p:nvPr/>
        </p:nvSpPr>
        <p:spPr>
          <a:xfrm>
            <a:off x="5204014" y="2934092"/>
            <a:ext cx="2295833" cy="1973339"/>
          </a:xfrm>
          <a:prstGeom prst="ellipse">
            <a:avLst/>
          </a:prstGeom>
          <a:noFill/>
          <a:ln w="38100">
            <a:solidFill>
              <a:srgbClr val="F31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57925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ound Same Side Corner Rectangle 5"/>
          <p:cNvSpPr/>
          <p:nvPr/>
        </p:nvSpPr>
        <p:spPr>
          <a:xfrm>
            <a:off x="2034328" y="0"/>
            <a:ext cx="5075340" cy="755009"/>
          </a:xfrm>
          <a:prstGeom prst="round2SameRect">
            <a:avLst>
              <a:gd name="adj1" fmla="val 0"/>
              <a:gd name="adj2" fmla="val 34307"/>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Memorise the items on the table</a:t>
            </a:r>
          </a:p>
        </p:txBody>
      </p:sp>
      <p:sp>
        <p:nvSpPr>
          <p:cNvPr id="41" name="Rounded Rectangle 40">
            <a:hlinkClick r:id="" action="ppaction://hlinkshowjump?jump=nextslide"/>
          </p:cNvPr>
          <p:cNvSpPr/>
          <p:nvPr/>
        </p:nvSpPr>
        <p:spPr>
          <a:xfrm>
            <a:off x="7541703" y="6010961"/>
            <a:ext cx="1392574" cy="676329"/>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Ready?</a:t>
            </a:r>
          </a:p>
        </p:txBody>
      </p:sp>
      <p:pic>
        <p:nvPicPr>
          <p:cNvPr id="3" name="Picture 2">
            <a:extLst>
              <a:ext uri="{FF2B5EF4-FFF2-40B4-BE49-F238E27FC236}">
                <a16:creationId xmlns:a16="http://schemas.microsoft.com/office/drawing/2014/main" id="{5BFAF869-7748-D96E-71D3-2A0FD5D587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3430" y="3018932"/>
            <a:ext cx="1967064" cy="1437234"/>
          </a:xfrm>
          <a:prstGeom prst="rect">
            <a:avLst/>
          </a:prstGeom>
        </p:spPr>
      </p:pic>
      <p:pic>
        <p:nvPicPr>
          <p:cNvPr id="8" name="Picture 7">
            <a:extLst>
              <a:ext uri="{FF2B5EF4-FFF2-40B4-BE49-F238E27FC236}">
                <a16:creationId xmlns:a16="http://schemas.microsoft.com/office/drawing/2014/main" id="{12E0BD64-1B53-1765-8D5E-EB360EE57E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302" y="681974"/>
            <a:ext cx="1676384" cy="1676384"/>
          </a:xfrm>
          <a:prstGeom prst="rect">
            <a:avLst/>
          </a:prstGeom>
        </p:spPr>
      </p:pic>
      <p:pic>
        <p:nvPicPr>
          <p:cNvPr id="10" name="Picture 9">
            <a:extLst>
              <a:ext uri="{FF2B5EF4-FFF2-40B4-BE49-F238E27FC236}">
                <a16:creationId xmlns:a16="http://schemas.microsoft.com/office/drawing/2014/main" id="{8AA1F4C0-1F7A-14D7-5A76-62C12A9084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8047" y="4456166"/>
            <a:ext cx="1844039" cy="1437405"/>
          </a:xfrm>
          <a:prstGeom prst="rect">
            <a:avLst/>
          </a:prstGeom>
        </p:spPr>
      </p:pic>
      <p:pic>
        <p:nvPicPr>
          <p:cNvPr id="12" name="Picture 11">
            <a:extLst>
              <a:ext uri="{FF2B5EF4-FFF2-40B4-BE49-F238E27FC236}">
                <a16:creationId xmlns:a16="http://schemas.microsoft.com/office/drawing/2014/main" id="{7593772C-B636-7117-A011-89FB069F7B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57862" y="3074448"/>
            <a:ext cx="2241985" cy="1585343"/>
          </a:xfrm>
          <a:prstGeom prst="rect">
            <a:avLst/>
          </a:prstGeom>
        </p:spPr>
      </p:pic>
      <p:pic>
        <p:nvPicPr>
          <p:cNvPr id="14" name="Picture 13">
            <a:extLst>
              <a:ext uri="{FF2B5EF4-FFF2-40B4-BE49-F238E27FC236}">
                <a16:creationId xmlns:a16="http://schemas.microsoft.com/office/drawing/2014/main" id="{306E78C5-EEE5-0F0F-1C7D-DDA8FBF126B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71602" y="1074417"/>
            <a:ext cx="1931228" cy="1210135"/>
          </a:xfrm>
          <a:prstGeom prst="rect">
            <a:avLst/>
          </a:prstGeom>
        </p:spPr>
      </p:pic>
      <p:pic>
        <p:nvPicPr>
          <p:cNvPr id="16" name="Picture 15">
            <a:extLst>
              <a:ext uri="{FF2B5EF4-FFF2-40B4-BE49-F238E27FC236}">
                <a16:creationId xmlns:a16="http://schemas.microsoft.com/office/drawing/2014/main" id="{5696344E-D1A9-AF0B-78FC-87D6D4EBE01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92358" y="2218875"/>
            <a:ext cx="1729432" cy="1493217"/>
          </a:xfrm>
          <a:prstGeom prst="rect">
            <a:avLst/>
          </a:prstGeom>
        </p:spPr>
      </p:pic>
      <p:pic>
        <p:nvPicPr>
          <p:cNvPr id="18" name="Picture 17">
            <a:extLst>
              <a:ext uri="{FF2B5EF4-FFF2-40B4-BE49-F238E27FC236}">
                <a16:creationId xmlns:a16="http://schemas.microsoft.com/office/drawing/2014/main" id="{5BC5130B-E8AD-F936-30AE-DBEDAC1A44C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2175" y="2590808"/>
            <a:ext cx="1580822" cy="1676384"/>
          </a:xfrm>
          <a:prstGeom prst="rect">
            <a:avLst/>
          </a:prstGeom>
        </p:spPr>
      </p:pic>
      <p:pic>
        <p:nvPicPr>
          <p:cNvPr id="20" name="Picture 19">
            <a:extLst>
              <a:ext uri="{FF2B5EF4-FFF2-40B4-BE49-F238E27FC236}">
                <a16:creationId xmlns:a16="http://schemas.microsoft.com/office/drawing/2014/main" id="{0DD5DC45-3AC7-86EE-700D-F547376C984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89310" y="1035354"/>
            <a:ext cx="2652183" cy="1179549"/>
          </a:xfrm>
          <a:prstGeom prst="rect">
            <a:avLst/>
          </a:prstGeom>
        </p:spPr>
      </p:pic>
      <p:pic>
        <p:nvPicPr>
          <p:cNvPr id="22" name="Picture 21">
            <a:extLst>
              <a:ext uri="{FF2B5EF4-FFF2-40B4-BE49-F238E27FC236}">
                <a16:creationId xmlns:a16="http://schemas.microsoft.com/office/drawing/2014/main" id="{410DCAAC-FFA3-C5F7-62A1-E8AE8FE6023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035919" y="551200"/>
            <a:ext cx="1567797" cy="2943882"/>
          </a:xfrm>
          <a:prstGeom prst="rect">
            <a:avLst/>
          </a:prstGeom>
        </p:spPr>
      </p:pic>
      <p:pic>
        <p:nvPicPr>
          <p:cNvPr id="24" name="Picture 23">
            <a:extLst>
              <a:ext uri="{FF2B5EF4-FFF2-40B4-BE49-F238E27FC236}">
                <a16:creationId xmlns:a16="http://schemas.microsoft.com/office/drawing/2014/main" id="{8EC5D348-6D1E-C0A5-FA24-239CAB36596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60805" y="4633013"/>
            <a:ext cx="2747045" cy="1572625"/>
          </a:xfrm>
          <a:prstGeom prst="rect">
            <a:avLst/>
          </a:prstGeom>
        </p:spPr>
      </p:pic>
      <p:pic>
        <p:nvPicPr>
          <p:cNvPr id="4" name="Picture 3">
            <a:extLst>
              <a:ext uri="{FF2B5EF4-FFF2-40B4-BE49-F238E27FC236}">
                <a16:creationId xmlns:a16="http://schemas.microsoft.com/office/drawing/2014/main" id="{E67E0898-DAC0-BB73-DEA9-78FCCA87465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582521" y="4385241"/>
            <a:ext cx="2906795" cy="1437405"/>
          </a:xfrm>
          <a:prstGeom prst="rect">
            <a:avLst/>
          </a:prstGeom>
        </p:spPr>
      </p:pic>
    </p:spTree>
    <p:extLst>
      <p:ext uri="{BB962C8B-B14F-4D97-AF65-F5344CB8AC3E}">
        <p14:creationId xmlns:p14="http://schemas.microsoft.com/office/powerpoint/2010/main" val="2907216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ounded Rectangle 24">
            <a:hlinkClick r:id="" action="ppaction://hlinkshowjump?jump=nextslide"/>
            <a:extLst>
              <a:ext uri="{FF2B5EF4-FFF2-40B4-BE49-F238E27FC236}">
                <a16:creationId xmlns:a16="http://schemas.microsoft.com/office/drawing/2014/main" id="{37C1CF58-F808-B3A1-713D-CAE5047B0AF3}"/>
              </a:ext>
            </a:extLst>
          </p:cNvPr>
          <p:cNvSpPr/>
          <p:nvPr/>
        </p:nvSpPr>
        <p:spPr>
          <a:xfrm>
            <a:off x="2042849" y="2701254"/>
            <a:ext cx="5058302" cy="1455491"/>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t>Abracadabra!</a:t>
            </a:r>
          </a:p>
        </p:txBody>
      </p:sp>
      <p:pic>
        <p:nvPicPr>
          <p:cNvPr id="18" name="Picture 17">
            <a:extLst>
              <a:ext uri="{FF2B5EF4-FFF2-40B4-BE49-F238E27FC236}">
                <a16:creationId xmlns:a16="http://schemas.microsoft.com/office/drawing/2014/main" id="{9AD46820-5D7F-4004-4241-FD84365452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7872067">
            <a:off x="-25262" y="-1840686"/>
            <a:ext cx="1572400" cy="5964628"/>
          </a:xfrm>
          <a:prstGeom prst="rect">
            <a:avLst/>
          </a:prstGeom>
        </p:spPr>
      </p:pic>
    </p:spTree>
    <p:extLst>
      <p:ext uri="{BB962C8B-B14F-4D97-AF65-F5344CB8AC3E}">
        <p14:creationId xmlns:p14="http://schemas.microsoft.com/office/powerpoint/2010/main" val="2328836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ound Same Side Corner Rectangle 5"/>
          <p:cNvSpPr/>
          <p:nvPr/>
        </p:nvSpPr>
        <p:spPr>
          <a:xfrm>
            <a:off x="2034328" y="0"/>
            <a:ext cx="5075340" cy="755009"/>
          </a:xfrm>
          <a:prstGeom prst="round2SameRect">
            <a:avLst>
              <a:gd name="adj1" fmla="val 0"/>
              <a:gd name="adj2" fmla="val 34307"/>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What item is missing?</a:t>
            </a:r>
          </a:p>
        </p:txBody>
      </p:sp>
      <p:sp>
        <p:nvSpPr>
          <p:cNvPr id="41" name="Rounded Rectangle 40">
            <a:hlinkClick r:id="" action="ppaction://hlinkshowjump?jump=nextslide"/>
          </p:cNvPr>
          <p:cNvSpPr/>
          <p:nvPr/>
        </p:nvSpPr>
        <p:spPr>
          <a:xfrm>
            <a:off x="5820011" y="5963789"/>
            <a:ext cx="2906795" cy="676329"/>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Reveal Answer</a:t>
            </a:r>
          </a:p>
        </p:txBody>
      </p:sp>
      <p:pic>
        <p:nvPicPr>
          <p:cNvPr id="26" name="Picture 25">
            <a:extLst>
              <a:ext uri="{FF2B5EF4-FFF2-40B4-BE49-F238E27FC236}">
                <a16:creationId xmlns:a16="http://schemas.microsoft.com/office/drawing/2014/main" id="{612E75E7-B282-CB70-43D6-1E71421AEB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3430" y="3018932"/>
            <a:ext cx="1967064" cy="1437234"/>
          </a:xfrm>
          <a:prstGeom prst="rect">
            <a:avLst/>
          </a:prstGeom>
        </p:spPr>
      </p:pic>
      <p:pic>
        <p:nvPicPr>
          <p:cNvPr id="30" name="Picture 29">
            <a:extLst>
              <a:ext uri="{FF2B5EF4-FFF2-40B4-BE49-F238E27FC236}">
                <a16:creationId xmlns:a16="http://schemas.microsoft.com/office/drawing/2014/main" id="{2291FD88-1A13-30ED-3975-425373B284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302" y="681974"/>
            <a:ext cx="1676384" cy="1676384"/>
          </a:xfrm>
          <a:prstGeom prst="rect">
            <a:avLst/>
          </a:prstGeom>
        </p:spPr>
      </p:pic>
      <p:pic>
        <p:nvPicPr>
          <p:cNvPr id="32" name="Picture 31">
            <a:extLst>
              <a:ext uri="{FF2B5EF4-FFF2-40B4-BE49-F238E27FC236}">
                <a16:creationId xmlns:a16="http://schemas.microsoft.com/office/drawing/2014/main" id="{9F6AFB31-173B-EB35-5BA7-0CE63D7B5F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8047" y="4456166"/>
            <a:ext cx="1844039" cy="1437405"/>
          </a:xfrm>
          <a:prstGeom prst="rect">
            <a:avLst/>
          </a:prstGeom>
        </p:spPr>
      </p:pic>
      <p:pic>
        <p:nvPicPr>
          <p:cNvPr id="38" name="Picture 37">
            <a:extLst>
              <a:ext uri="{FF2B5EF4-FFF2-40B4-BE49-F238E27FC236}">
                <a16:creationId xmlns:a16="http://schemas.microsoft.com/office/drawing/2014/main" id="{6F223A06-CBC9-8AEB-39E5-0D8996993D3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92358" y="2218875"/>
            <a:ext cx="1729432" cy="1493217"/>
          </a:xfrm>
          <a:prstGeom prst="rect">
            <a:avLst/>
          </a:prstGeom>
        </p:spPr>
      </p:pic>
      <p:pic>
        <p:nvPicPr>
          <p:cNvPr id="40" name="Picture 39">
            <a:extLst>
              <a:ext uri="{FF2B5EF4-FFF2-40B4-BE49-F238E27FC236}">
                <a16:creationId xmlns:a16="http://schemas.microsoft.com/office/drawing/2014/main" id="{2F8F39F0-6A9C-3EFE-D6A3-B55D87F9ED9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2175" y="2590808"/>
            <a:ext cx="1580822" cy="1676384"/>
          </a:xfrm>
          <a:prstGeom prst="rect">
            <a:avLst/>
          </a:prstGeom>
        </p:spPr>
      </p:pic>
      <p:pic>
        <p:nvPicPr>
          <p:cNvPr id="43" name="Picture 42">
            <a:extLst>
              <a:ext uri="{FF2B5EF4-FFF2-40B4-BE49-F238E27FC236}">
                <a16:creationId xmlns:a16="http://schemas.microsoft.com/office/drawing/2014/main" id="{FE0F975C-BF77-6242-C4A7-19B1A018419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89310" y="1035354"/>
            <a:ext cx="2652183" cy="1179549"/>
          </a:xfrm>
          <a:prstGeom prst="rect">
            <a:avLst/>
          </a:prstGeom>
        </p:spPr>
      </p:pic>
      <p:pic>
        <p:nvPicPr>
          <p:cNvPr id="45" name="Picture 44">
            <a:extLst>
              <a:ext uri="{FF2B5EF4-FFF2-40B4-BE49-F238E27FC236}">
                <a16:creationId xmlns:a16="http://schemas.microsoft.com/office/drawing/2014/main" id="{3494CF6A-3430-0AB1-8916-294447565A6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35919" y="551200"/>
            <a:ext cx="1567797" cy="2943882"/>
          </a:xfrm>
          <a:prstGeom prst="rect">
            <a:avLst/>
          </a:prstGeom>
        </p:spPr>
      </p:pic>
      <p:pic>
        <p:nvPicPr>
          <p:cNvPr id="47" name="Picture 46">
            <a:extLst>
              <a:ext uri="{FF2B5EF4-FFF2-40B4-BE49-F238E27FC236}">
                <a16:creationId xmlns:a16="http://schemas.microsoft.com/office/drawing/2014/main" id="{D010D3A1-0E26-87A2-6E94-7941FE7C298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0805" y="4633013"/>
            <a:ext cx="2747045" cy="1572625"/>
          </a:xfrm>
          <a:prstGeom prst="rect">
            <a:avLst/>
          </a:prstGeom>
        </p:spPr>
      </p:pic>
      <p:pic>
        <p:nvPicPr>
          <p:cNvPr id="3" name="Picture 2">
            <a:extLst>
              <a:ext uri="{FF2B5EF4-FFF2-40B4-BE49-F238E27FC236}">
                <a16:creationId xmlns:a16="http://schemas.microsoft.com/office/drawing/2014/main" id="{C47426DB-FDBB-B520-EF88-36ACDE3A325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257862" y="3074448"/>
            <a:ext cx="2241985" cy="1585343"/>
          </a:xfrm>
          <a:prstGeom prst="rect">
            <a:avLst/>
          </a:prstGeom>
        </p:spPr>
      </p:pic>
      <p:pic>
        <p:nvPicPr>
          <p:cNvPr id="5" name="Picture 4">
            <a:extLst>
              <a:ext uri="{FF2B5EF4-FFF2-40B4-BE49-F238E27FC236}">
                <a16:creationId xmlns:a16="http://schemas.microsoft.com/office/drawing/2014/main" id="{6DE897E1-1F7E-F062-9370-0A7E1D1A000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582521" y="4385241"/>
            <a:ext cx="2906795" cy="1437405"/>
          </a:xfrm>
          <a:prstGeom prst="rect">
            <a:avLst/>
          </a:prstGeom>
        </p:spPr>
      </p:pic>
    </p:spTree>
    <p:extLst>
      <p:ext uri="{BB962C8B-B14F-4D97-AF65-F5344CB8AC3E}">
        <p14:creationId xmlns:p14="http://schemas.microsoft.com/office/powerpoint/2010/main" val="4093507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1" name="Rounded Rectangle 40"/>
          <p:cNvSpPr/>
          <p:nvPr/>
        </p:nvSpPr>
        <p:spPr>
          <a:xfrm>
            <a:off x="1902041" y="133273"/>
            <a:ext cx="5339911" cy="676329"/>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a:t>The doughnut </a:t>
            </a:r>
            <a:r>
              <a:rPr lang="en-GB" sz="2400" b="1" dirty="0"/>
              <a:t>was missing!</a:t>
            </a:r>
          </a:p>
        </p:txBody>
      </p:sp>
      <p:sp>
        <p:nvSpPr>
          <p:cNvPr id="22" name="Rounded Rectangle 40">
            <a:hlinkClick r:id="" action="ppaction://hlinkshowjump?jump=nextslide"/>
            <a:extLst>
              <a:ext uri="{FF2B5EF4-FFF2-40B4-BE49-F238E27FC236}">
                <a16:creationId xmlns:a16="http://schemas.microsoft.com/office/drawing/2014/main" id="{80D3E893-8181-1C41-ABAD-9B1047A8ED49}"/>
              </a:ext>
            </a:extLst>
          </p:cNvPr>
          <p:cNvSpPr/>
          <p:nvPr/>
        </p:nvSpPr>
        <p:spPr>
          <a:xfrm>
            <a:off x="7541703" y="6010961"/>
            <a:ext cx="1392574" cy="676329"/>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Next</a:t>
            </a:r>
          </a:p>
        </p:txBody>
      </p:sp>
      <p:pic>
        <p:nvPicPr>
          <p:cNvPr id="4" name="Picture 3">
            <a:extLst>
              <a:ext uri="{FF2B5EF4-FFF2-40B4-BE49-F238E27FC236}">
                <a16:creationId xmlns:a16="http://schemas.microsoft.com/office/drawing/2014/main" id="{819A7AB8-1DE0-ADE3-BD2D-BA6BE47079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3430" y="3018932"/>
            <a:ext cx="1967064" cy="1437234"/>
          </a:xfrm>
          <a:prstGeom prst="rect">
            <a:avLst/>
          </a:prstGeom>
        </p:spPr>
      </p:pic>
      <p:pic>
        <p:nvPicPr>
          <p:cNvPr id="8" name="Picture 7">
            <a:extLst>
              <a:ext uri="{FF2B5EF4-FFF2-40B4-BE49-F238E27FC236}">
                <a16:creationId xmlns:a16="http://schemas.microsoft.com/office/drawing/2014/main" id="{5634C4C3-4CCC-6CF7-1251-F47511C601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302" y="681974"/>
            <a:ext cx="1676384" cy="1676384"/>
          </a:xfrm>
          <a:prstGeom prst="rect">
            <a:avLst/>
          </a:prstGeom>
        </p:spPr>
      </p:pic>
      <p:pic>
        <p:nvPicPr>
          <p:cNvPr id="10" name="Picture 9">
            <a:extLst>
              <a:ext uri="{FF2B5EF4-FFF2-40B4-BE49-F238E27FC236}">
                <a16:creationId xmlns:a16="http://schemas.microsoft.com/office/drawing/2014/main" id="{804C78F5-DBAF-3EA4-F69C-5512ECCA24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8047" y="4456166"/>
            <a:ext cx="1844039" cy="1437405"/>
          </a:xfrm>
          <a:prstGeom prst="rect">
            <a:avLst/>
          </a:prstGeom>
        </p:spPr>
      </p:pic>
      <p:pic>
        <p:nvPicPr>
          <p:cNvPr id="12" name="Picture 11">
            <a:extLst>
              <a:ext uri="{FF2B5EF4-FFF2-40B4-BE49-F238E27FC236}">
                <a16:creationId xmlns:a16="http://schemas.microsoft.com/office/drawing/2014/main" id="{FE6436CA-2A21-1DDD-8361-8718B5A0D8F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57862" y="3074448"/>
            <a:ext cx="2241985" cy="1585343"/>
          </a:xfrm>
          <a:prstGeom prst="rect">
            <a:avLst/>
          </a:prstGeom>
        </p:spPr>
      </p:pic>
      <p:pic>
        <p:nvPicPr>
          <p:cNvPr id="14" name="Picture 13">
            <a:extLst>
              <a:ext uri="{FF2B5EF4-FFF2-40B4-BE49-F238E27FC236}">
                <a16:creationId xmlns:a16="http://schemas.microsoft.com/office/drawing/2014/main" id="{01516A99-C598-B2EE-FE8E-437BE2F327D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71602" y="1074417"/>
            <a:ext cx="1931228" cy="1210135"/>
          </a:xfrm>
          <a:prstGeom prst="rect">
            <a:avLst/>
          </a:prstGeom>
        </p:spPr>
      </p:pic>
      <p:pic>
        <p:nvPicPr>
          <p:cNvPr id="16" name="Picture 15">
            <a:extLst>
              <a:ext uri="{FF2B5EF4-FFF2-40B4-BE49-F238E27FC236}">
                <a16:creationId xmlns:a16="http://schemas.microsoft.com/office/drawing/2014/main" id="{7B511474-F47F-4368-8A6D-E23E3C3CD95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92358" y="2218875"/>
            <a:ext cx="1729432" cy="1493217"/>
          </a:xfrm>
          <a:prstGeom prst="rect">
            <a:avLst/>
          </a:prstGeom>
        </p:spPr>
      </p:pic>
      <p:pic>
        <p:nvPicPr>
          <p:cNvPr id="18" name="Picture 17">
            <a:extLst>
              <a:ext uri="{FF2B5EF4-FFF2-40B4-BE49-F238E27FC236}">
                <a16:creationId xmlns:a16="http://schemas.microsoft.com/office/drawing/2014/main" id="{E38D84E7-C4F5-52E5-58C9-B7AA4442065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2175" y="2590808"/>
            <a:ext cx="1580822" cy="1676384"/>
          </a:xfrm>
          <a:prstGeom prst="rect">
            <a:avLst/>
          </a:prstGeom>
        </p:spPr>
      </p:pic>
      <p:pic>
        <p:nvPicPr>
          <p:cNvPr id="20" name="Picture 19">
            <a:extLst>
              <a:ext uri="{FF2B5EF4-FFF2-40B4-BE49-F238E27FC236}">
                <a16:creationId xmlns:a16="http://schemas.microsoft.com/office/drawing/2014/main" id="{575BFFB0-566B-DF0E-5AB0-E9450DF698C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89310" y="1035354"/>
            <a:ext cx="2652183" cy="1179549"/>
          </a:xfrm>
          <a:prstGeom prst="rect">
            <a:avLst/>
          </a:prstGeom>
        </p:spPr>
      </p:pic>
      <p:pic>
        <p:nvPicPr>
          <p:cNvPr id="23" name="Picture 22">
            <a:extLst>
              <a:ext uri="{FF2B5EF4-FFF2-40B4-BE49-F238E27FC236}">
                <a16:creationId xmlns:a16="http://schemas.microsoft.com/office/drawing/2014/main" id="{EB17BCCF-150E-3BA0-EF9D-03B84441A36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035919" y="551200"/>
            <a:ext cx="1567797" cy="2943882"/>
          </a:xfrm>
          <a:prstGeom prst="rect">
            <a:avLst/>
          </a:prstGeom>
        </p:spPr>
      </p:pic>
      <p:pic>
        <p:nvPicPr>
          <p:cNvPr id="25" name="Picture 24">
            <a:extLst>
              <a:ext uri="{FF2B5EF4-FFF2-40B4-BE49-F238E27FC236}">
                <a16:creationId xmlns:a16="http://schemas.microsoft.com/office/drawing/2014/main" id="{01E77D7C-D12C-9020-BCBF-42CCA6CB2D8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60805" y="4633013"/>
            <a:ext cx="2747045" cy="1572625"/>
          </a:xfrm>
          <a:prstGeom prst="rect">
            <a:avLst/>
          </a:prstGeom>
        </p:spPr>
      </p:pic>
      <p:sp>
        <p:nvSpPr>
          <p:cNvPr id="2" name="Oval 1">
            <a:extLst>
              <a:ext uri="{FF2B5EF4-FFF2-40B4-BE49-F238E27FC236}">
                <a16:creationId xmlns:a16="http://schemas.microsoft.com/office/drawing/2014/main" id="{FD0D1572-51CA-70A8-8262-BA6AA7DF8234}"/>
              </a:ext>
            </a:extLst>
          </p:cNvPr>
          <p:cNvSpPr/>
          <p:nvPr/>
        </p:nvSpPr>
        <p:spPr>
          <a:xfrm>
            <a:off x="2086344" y="885522"/>
            <a:ext cx="2295833" cy="1528439"/>
          </a:xfrm>
          <a:prstGeom prst="ellipse">
            <a:avLst/>
          </a:prstGeom>
          <a:noFill/>
          <a:ln w="38100">
            <a:solidFill>
              <a:srgbClr val="F31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514F0810-00CA-76C8-F663-EC027950022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582521" y="4385241"/>
            <a:ext cx="2906795" cy="1437405"/>
          </a:xfrm>
          <a:prstGeom prst="rect">
            <a:avLst/>
          </a:prstGeom>
        </p:spPr>
      </p:pic>
    </p:spTree>
    <p:extLst>
      <p:ext uri="{BB962C8B-B14F-4D97-AF65-F5344CB8AC3E}">
        <p14:creationId xmlns:p14="http://schemas.microsoft.com/office/powerpoint/2010/main" val="2370985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ound Same Side Corner Rectangle 5"/>
          <p:cNvSpPr/>
          <p:nvPr/>
        </p:nvSpPr>
        <p:spPr>
          <a:xfrm>
            <a:off x="2034328" y="0"/>
            <a:ext cx="5075340" cy="755009"/>
          </a:xfrm>
          <a:prstGeom prst="round2SameRect">
            <a:avLst>
              <a:gd name="adj1" fmla="val 0"/>
              <a:gd name="adj2" fmla="val 34307"/>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Memorise the items on the table</a:t>
            </a:r>
          </a:p>
        </p:txBody>
      </p:sp>
      <p:sp>
        <p:nvSpPr>
          <p:cNvPr id="41" name="Rounded Rectangle 40">
            <a:hlinkClick r:id="" action="ppaction://hlinkshowjump?jump=nextslide"/>
          </p:cNvPr>
          <p:cNvSpPr/>
          <p:nvPr/>
        </p:nvSpPr>
        <p:spPr>
          <a:xfrm>
            <a:off x="7541703" y="6010961"/>
            <a:ext cx="1392574" cy="676329"/>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Ready?</a:t>
            </a:r>
          </a:p>
        </p:txBody>
      </p:sp>
      <p:pic>
        <p:nvPicPr>
          <p:cNvPr id="3" name="Picture 2">
            <a:extLst>
              <a:ext uri="{FF2B5EF4-FFF2-40B4-BE49-F238E27FC236}">
                <a16:creationId xmlns:a16="http://schemas.microsoft.com/office/drawing/2014/main" id="{5BFAF869-7748-D96E-71D3-2A0FD5D587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3430" y="3018932"/>
            <a:ext cx="1967064" cy="1437234"/>
          </a:xfrm>
          <a:prstGeom prst="rect">
            <a:avLst/>
          </a:prstGeom>
        </p:spPr>
      </p:pic>
      <p:pic>
        <p:nvPicPr>
          <p:cNvPr id="8" name="Picture 7">
            <a:extLst>
              <a:ext uri="{FF2B5EF4-FFF2-40B4-BE49-F238E27FC236}">
                <a16:creationId xmlns:a16="http://schemas.microsoft.com/office/drawing/2014/main" id="{12E0BD64-1B53-1765-8D5E-EB360EE57E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302" y="681974"/>
            <a:ext cx="1676384" cy="1676384"/>
          </a:xfrm>
          <a:prstGeom prst="rect">
            <a:avLst/>
          </a:prstGeom>
        </p:spPr>
      </p:pic>
      <p:pic>
        <p:nvPicPr>
          <p:cNvPr id="10" name="Picture 9">
            <a:extLst>
              <a:ext uri="{FF2B5EF4-FFF2-40B4-BE49-F238E27FC236}">
                <a16:creationId xmlns:a16="http://schemas.microsoft.com/office/drawing/2014/main" id="{8AA1F4C0-1F7A-14D7-5A76-62C12A9084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8047" y="4456166"/>
            <a:ext cx="1844039" cy="1437405"/>
          </a:xfrm>
          <a:prstGeom prst="rect">
            <a:avLst/>
          </a:prstGeom>
        </p:spPr>
      </p:pic>
      <p:pic>
        <p:nvPicPr>
          <p:cNvPr id="12" name="Picture 11">
            <a:extLst>
              <a:ext uri="{FF2B5EF4-FFF2-40B4-BE49-F238E27FC236}">
                <a16:creationId xmlns:a16="http://schemas.microsoft.com/office/drawing/2014/main" id="{7593772C-B636-7117-A011-89FB069F7B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57862" y="3074448"/>
            <a:ext cx="2241985" cy="1585343"/>
          </a:xfrm>
          <a:prstGeom prst="rect">
            <a:avLst/>
          </a:prstGeom>
        </p:spPr>
      </p:pic>
      <p:pic>
        <p:nvPicPr>
          <p:cNvPr id="14" name="Picture 13">
            <a:extLst>
              <a:ext uri="{FF2B5EF4-FFF2-40B4-BE49-F238E27FC236}">
                <a16:creationId xmlns:a16="http://schemas.microsoft.com/office/drawing/2014/main" id="{306E78C5-EEE5-0F0F-1C7D-DDA8FBF126B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71602" y="1074417"/>
            <a:ext cx="1931228" cy="1210135"/>
          </a:xfrm>
          <a:prstGeom prst="rect">
            <a:avLst/>
          </a:prstGeom>
        </p:spPr>
      </p:pic>
      <p:pic>
        <p:nvPicPr>
          <p:cNvPr id="16" name="Picture 15">
            <a:extLst>
              <a:ext uri="{FF2B5EF4-FFF2-40B4-BE49-F238E27FC236}">
                <a16:creationId xmlns:a16="http://schemas.microsoft.com/office/drawing/2014/main" id="{5696344E-D1A9-AF0B-78FC-87D6D4EBE01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92358" y="2218875"/>
            <a:ext cx="1729432" cy="1493217"/>
          </a:xfrm>
          <a:prstGeom prst="rect">
            <a:avLst/>
          </a:prstGeom>
        </p:spPr>
      </p:pic>
      <p:pic>
        <p:nvPicPr>
          <p:cNvPr id="18" name="Picture 17">
            <a:extLst>
              <a:ext uri="{FF2B5EF4-FFF2-40B4-BE49-F238E27FC236}">
                <a16:creationId xmlns:a16="http://schemas.microsoft.com/office/drawing/2014/main" id="{5BC5130B-E8AD-F936-30AE-DBEDAC1A44C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2175" y="2590808"/>
            <a:ext cx="1580822" cy="1676384"/>
          </a:xfrm>
          <a:prstGeom prst="rect">
            <a:avLst/>
          </a:prstGeom>
        </p:spPr>
      </p:pic>
      <p:pic>
        <p:nvPicPr>
          <p:cNvPr id="20" name="Picture 19">
            <a:extLst>
              <a:ext uri="{FF2B5EF4-FFF2-40B4-BE49-F238E27FC236}">
                <a16:creationId xmlns:a16="http://schemas.microsoft.com/office/drawing/2014/main" id="{0DD5DC45-3AC7-86EE-700D-F547376C984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89310" y="1035354"/>
            <a:ext cx="2652183" cy="1179549"/>
          </a:xfrm>
          <a:prstGeom prst="rect">
            <a:avLst/>
          </a:prstGeom>
        </p:spPr>
      </p:pic>
      <p:pic>
        <p:nvPicPr>
          <p:cNvPr id="22" name="Picture 21">
            <a:extLst>
              <a:ext uri="{FF2B5EF4-FFF2-40B4-BE49-F238E27FC236}">
                <a16:creationId xmlns:a16="http://schemas.microsoft.com/office/drawing/2014/main" id="{410DCAAC-FFA3-C5F7-62A1-E8AE8FE6023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035919" y="551200"/>
            <a:ext cx="1567797" cy="2943882"/>
          </a:xfrm>
          <a:prstGeom prst="rect">
            <a:avLst/>
          </a:prstGeom>
        </p:spPr>
      </p:pic>
      <p:pic>
        <p:nvPicPr>
          <p:cNvPr id="24" name="Picture 23">
            <a:extLst>
              <a:ext uri="{FF2B5EF4-FFF2-40B4-BE49-F238E27FC236}">
                <a16:creationId xmlns:a16="http://schemas.microsoft.com/office/drawing/2014/main" id="{8EC5D348-6D1E-C0A5-FA24-239CAB36596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60805" y="4633013"/>
            <a:ext cx="2747045" cy="1572625"/>
          </a:xfrm>
          <a:prstGeom prst="rect">
            <a:avLst/>
          </a:prstGeom>
        </p:spPr>
      </p:pic>
      <p:pic>
        <p:nvPicPr>
          <p:cNvPr id="4" name="Picture 3">
            <a:extLst>
              <a:ext uri="{FF2B5EF4-FFF2-40B4-BE49-F238E27FC236}">
                <a16:creationId xmlns:a16="http://schemas.microsoft.com/office/drawing/2014/main" id="{879919B6-76CE-18E7-BA7B-1CDA1984413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582521" y="4385241"/>
            <a:ext cx="2906795" cy="1437405"/>
          </a:xfrm>
          <a:prstGeom prst="rect">
            <a:avLst/>
          </a:prstGeom>
        </p:spPr>
      </p:pic>
    </p:spTree>
    <p:extLst>
      <p:ext uri="{BB962C8B-B14F-4D97-AF65-F5344CB8AC3E}">
        <p14:creationId xmlns:p14="http://schemas.microsoft.com/office/powerpoint/2010/main" val="1363082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ounded Rectangle 24">
            <a:hlinkClick r:id="" action="ppaction://hlinkshowjump?jump=nextslide"/>
            <a:extLst>
              <a:ext uri="{FF2B5EF4-FFF2-40B4-BE49-F238E27FC236}">
                <a16:creationId xmlns:a16="http://schemas.microsoft.com/office/drawing/2014/main" id="{37C1CF58-F808-B3A1-713D-CAE5047B0AF3}"/>
              </a:ext>
            </a:extLst>
          </p:cNvPr>
          <p:cNvSpPr/>
          <p:nvPr/>
        </p:nvSpPr>
        <p:spPr>
          <a:xfrm>
            <a:off x="2042849" y="2701254"/>
            <a:ext cx="5058302" cy="1455491"/>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t>Abracadabra!</a:t>
            </a:r>
          </a:p>
        </p:txBody>
      </p:sp>
      <p:pic>
        <p:nvPicPr>
          <p:cNvPr id="18" name="Picture 17">
            <a:extLst>
              <a:ext uri="{FF2B5EF4-FFF2-40B4-BE49-F238E27FC236}">
                <a16:creationId xmlns:a16="http://schemas.microsoft.com/office/drawing/2014/main" id="{9AD46820-5D7F-4004-4241-FD84365452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7872067">
            <a:off x="-25262" y="-1840686"/>
            <a:ext cx="1572400" cy="5964628"/>
          </a:xfrm>
          <a:prstGeom prst="rect">
            <a:avLst/>
          </a:prstGeom>
        </p:spPr>
      </p:pic>
    </p:spTree>
    <p:extLst>
      <p:ext uri="{BB962C8B-B14F-4D97-AF65-F5344CB8AC3E}">
        <p14:creationId xmlns:p14="http://schemas.microsoft.com/office/powerpoint/2010/main" val="1253778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ound Same Side Corner Rectangle 5"/>
          <p:cNvSpPr/>
          <p:nvPr/>
        </p:nvSpPr>
        <p:spPr>
          <a:xfrm>
            <a:off x="2034328" y="0"/>
            <a:ext cx="5075340" cy="755009"/>
          </a:xfrm>
          <a:prstGeom prst="round2SameRect">
            <a:avLst>
              <a:gd name="adj1" fmla="val 0"/>
              <a:gd name="adj2" fmla="val 34307"/>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What item is missing?</a:t>
            </a:r>
          </a:p>
        </p:txBody>
      </p:sp>
      <p:sp>
        <p:nvSpPr>
          <p:cNvPr id="41" name="Rounded Rectangle 40">
            <a:hlinkClick r:id="" action="ppaction://hlinkshowjump?jump=nextslide"/>
          </p:cNvPr>
          <p:cNvSpPr/>
          <p:nvPr/>
        </p:nvSpPr>
        <p:spPr>
          <a:xfrm>
            <a:off x="5820011" y="5963789"/>
            <a:ext cx="2906795" cy="676329"/>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Reveal Answer</a:t>
            </a:r>
          </a:p>
        </p:txBody>
      </p:sp>
      <p:pic>
        <p:nvPicPr>
          <p:cNvPr id="26" name="Picture 25">
            <a:extLst>
              <a:ext uri="{FF2B5EF4-FFF2-40B4-BE49-F238E27FC236}">
                <a16:creationId xmlns:a16="http://schemas.microsoft.com/office/drawing/2014/main" id="{612E75E7-B282-CB70-43D6-1E71421AEB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3430" y="3018932"/>
            <a:ext cx="1967064" cy="1437234"/>
          </a:xfrm>
          <a:prstGeom prst="rect">
            <a:avLst/>
          </a:prstGeom>
        </p:spPr>
      </p:pic>
      <p:pic>
        <p:nvPicPr>
          <p:cNvPr id="30" name="Picture 29">
            <a:extLst>
              <a:ext uri="{FF2B5EF4-FFF2-40B4-BE49-F238E27FC236}">
                <a16:creationId xmlns:a16="http://schemas.microsoft.com/office/drawing/2014/main" id="{2291FD88-1A13-30ED-3975-425373B284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302" y="681974"/>
            <a:ext cx="1676384" cy="1676384"/>
          </a:xfrm>
          <a:prstGeom prst="rect">
            <a:avLst/>
          </a:prstGeom>
        </p:spPr>
      </p:pic>
      <p:pic>
        <p:nvPicPr>
          <p:cNvPr id="32" name="Picture 31">
            <a:extLst>
              <a:ext uri="{FF2B5EF4-FFF2-40B4-BE49-F238E27FC236}">
                <a16:creationId xmlns:a16="http://schemas.microsoft.com/office/drawing/2014/main" id="{9F6AFB31-173B-EB35-5BA7-0CE63D7B5F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8047" y="4456166"/>
            <a:ext cx="1844039" cy="1437405"/>
          </a:xfrm>
          <a:prstGeom prst="rect">
            <a:avLst/>
          </a:prstGeom>
        </p:spPr>
      </p:pic>
      <p:pic>
        <p:nvPicPr>
          <p:cNvPr id="38" name="Picture 37">
            <a:extLst>
              <a:ext uri="{FF2B5EF4-FFF2-40B4-BE49-F238E27FC236}">
                <a16:creationId xmlns:a16="http://schemas.microsoft.com/office/drawing/2014/main" id="{6F223A06-CBC9-8AEB-39E5-0D8996993D3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92358" y="2218875"/>
            <a:ext cx="1729432" cy="1493217"/>
          </a:xfrm>
          <a:prstGeom prst="rect">
            <a:avLst/>
          </a:prstGeom>
        </p:spPr>
      </p:pic>
      <p:pic>
        <p:nvPicPr>
          <p:cNvPr id="40" name="Picture 39">
            <a:extLst>
              <a:ext uri="{FF2B5EF4-FFF2-40B4-BE49-F238E27FC236}">
                <a16:creationId xmlns:a16="http://schemas.microsoft.com/office/drawing/2014/main" id="{2F8F39F0-6A9C-3EFE-D6A3-B55D87F9ED9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2175" y="2590808"/>
            <a:ext cx="1580822" cy="1676384"/>
          </a:xfrm>
          <a:prstGeom prst="rect">
            <a:avLst/>
          </a:prstGeom>
        </p:spPr>
      </p:pic>
      <p:pic>
        <p:nvPicPr>
          <p:cNvPr id="43" name="Picture 42">
            <a:extLst>
              <a:ext uri="{FF2B5EF4-FFF2-40B4-BE49-F238E27FC236}">
                <a16:creationId xmlns:a16="http://schemas.microsoft.com/office/drawing/2014/main" id="{FE0F975C-BF77-6242-C4A7-19B1A018419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89310" y="1035354"/>
            <a:ext cx="2652183" cy="1179549"/>
          </a:xfrm>
          <a:prstGeom prst="rect">
            <a:avLst/>
          </a:prstGeom>
        </p:spPr>
      </p:pic>
      <p:pic>
        <p:nvPicPr>
          <p:cNvPr id="45" name="Picture 44">
            <a:extLst>
              <a:ext uri="{FF2B5EF4-FFF2-40B4-BE49-F238E27FC236}">
                <a16:creationId xmlns:a16="http://schemas.microsoft.com/office/drawing/2014/main" id="{3494CF6A-3430-0AB1-8916-294447565A6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35919" y="551200"/>
            <a:ext cx="1567797" cy="2943882"/>
          </a:xfrm>
          <a:prstGeom prst="rect">
            <a:avLst/>
          </a:prstGeom>
        </p:spPr>
      </p:pic>
      <p:pic>
        <p:nvPicPr>
          <p:cNvPr id="3" name="Picture 2">
            <a:extLst>
              <a:ext uri="{FF2B5EF4-FFF2-40B4-BE49-F238E27FC236}">
                <a16:creationId xmlns:a16="http://schemas.microsoft.com/office/drawing/2014/main" id="{C47426DB-FDBB-B520-EF88-36ACDE3A325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57862" y="3074448"/>
            <a:ext cx="2241985" cy="1585343"/>
          </a:xfrm>
          <a:prstGeom prst="rect">
            <a:avLst/>
          </a:prstGeom>
        </p:spPr>
      </p:pic>
      <p:pic>
        <p:nvPicPr>
          <p:cNvPr id="4" name="Picture 3">
            <a:extLst>
              <a:ext uri="{FF2B5EF4-FFF2-40B4-BE49-F238E27FC236}">
                <a16:creationId xmlns:a16="http://schemas.microsoft.com/office/drawing/2014/main" id="{B6785FDD-D288-EC73-905E-E740FE507A6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71602" y="1074417"/>
            <a:ext cx="1931228" cy="1210135"/>
          </a:xfrm>
          <a:prstGeom prst="rect">
            <a:avLst/>
          </a:prstGeom>
        </p:spPr>
      </p:pic>
      <p:pic>
        <p:nvPicPr>
          <p:cNvPr id="7" name="Picture 6">
            <a:extLst>
              <a:ext uri="{FF2B5EF4-FFF2-40B4-BE49-F238E27FC236}">
                <a16:creationId xmlns:a16="http://schemas.microsoft.com/office/drawing/2014/main" id="{7EA3AED2-BBE5-B711-1446-6258134AA48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582521" y="4385241"/>
            <a:ext cx="2906795" cy="1437405"/>
          </a:xfrm>
          <a:prstGeom prst="rect">
            <a:avLst/>
          </a:prstGeom>
        </p:spPr>
      </p:pic>
    </p:spTree>
    <p:extLst>
      <p:ext uri="{BB962C8B-B14F-4D97-AF65-F5344CB8AC3E}">
        <p14:creationId xmlns:p14="http://schemas.microsoft.com/office/powerpoint/2010/main" val="3133894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1" name="Rounded Rectangle 40"/>
          <p:cNvSpPr/>
          <p:nvPr/>
        </p:nvSpPr>
        <p:spPr>
          <a:xfrm>
            <a:off x="1902041" y="133273"/>
            <a:ext cx="5339911" cy="676329"/>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The pizza was missing!</a:t>
            </a:r>
          </a:p>
        </p:txBody>
      </p:sp>
      <p:sp>
        <p:nvSpPr>
          <p:cNvPr id="22" name="Rounded Rectangle 40">
            <a:hlinkClick r:id="" action="ppaction://hlinkshowjump?jump=nextslide"/>
            <a:extLst>
              <a:ext uri="{FF2B5EF4-FFF2-40B4-BE49-F238E27FC236}">
                <a16:creationId xmlns:a16="http://schemas.microsoft.com/office/drawing/2014/main" id="{80D3E893-8181-1C41-ABAD-9B1047A8ED49}"/>
              </a:ext>
            </a:extLst>
          </p:cNvPr>
          <p:cNvSpPr/>
          <p:nvPr/>
        </p:nvSpPr>
        <p:spPr>
          <a:xfrm>
            <a:off x="7541703" y="6010961"/>
            <a:ext cx="1392574" cy="676329"/>
          </a:xfrm>
          <a:prstGeom prst="roundRect">
            <a:avLst/>
          </a:prstGeom>
          <a:solidFill>
            <a:srgbClr val="007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Next</a:t>
            </a:r>
          </a:p>
        </p:txBody>
      </p:sp>
      <p:pic>
        <p:nvPicPr>
          <p:cNvPr id="4" name="Picture 3">
            <a:extLst>
              <a:ext uri="{FF2B5EF4-FFF2-40B4-BE49-F238E27FC236}">
                <a16:creationId xmlns:a16="http://schemas.microsoft.com/office/drawing/2014/main" id="{819A7AB8-1DE0-ADE3-BD2D-BA6BE47079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3430" y="3018932"/>
            <a:ext cx="1967064" cy="1437234"/>
          </a:xfrm>
          <a:prstGeom prst="rect">
            <a:avLst/>
          </a:prstGeom>
        </p:spPr>
      </p:pic>
      <p:pic>
        <p:nvPicPr>
          <p:cNvPr id="8" name="Picture 7">
            <a:extLst>
              <a:ext uri="{FF2B5EF4-FFF2-40B4-BE49-F238E27FC236}">
                <a16:creationId xmlns:a16="http://schemas.microsoft.com/office/drawing/2014/main" id="{5634C4C3-4CCC-6CF7-1251-F47511C601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302" y="681974"/>
            <a:ext cx="1676384" cy="1676384"/>
          </a:xfrm>
          <a:prstGeom prst="rect">
            <a:avLst/>
          </a:prstGeom>
        </p:spPr>
      </p:pic>
      <p:pic>
        <p:nvPicPr>
          <p:cNvPr id="10" name="Picture 9">
            <a:extLst>
              <a:ext uri="{FF2B5EF4-FFF2-40B4-BE49-F238E27FC236}">
                <a16:creationId xmlns:a16="http://schemas.microsoft.com/office/drawing/2014/main" id="{804C78F5-DBAF-3EA4-F69C-5512ECCA24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68047" y="4456166"/>
            <a:ext cx="1844039" cy="1437405"/>
          </a:xfrm>
          <a:prstGeom prst="rect">
            <a:avLst/>
          </a:prstGeom>
        </p:spPr>
      </p:pic>
      <p:pic>
        <p:nvPicPr>
          <p:cNvPr id="12" name="Picture 11">
            <a:extLst>
              <a:ext uri="{FF2B5EF4-FFF2-40B4-BE49-F238E27FC236}">
                <a16:creationId xmlns:a16="http://schemas.microsoft.com/office/drawing/2014/main" id="{FE6436CA-2A21-1DDD-8361-8718B5A0D8F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57862" y="3074448"/>
            <a:ext cx="2241985" cy="1585343"/>
          </a:xfrm>
          <a:prstGeom prst="rect">
            <a:avLst/>
          </a:prstGeom>
        </p:spPr>
      </p:pic>
      <p:pic>
        <p:nvPicPr>
          <p:cNvPr id="14" name="Picture 13">
            <a:extLst>
              <a:ext uri="{FF2B5EF4-FFF2-40B4-BE49-F238E27FC236}">
                <a16:creationId xmlns:a16="http://schemas.microsoft.com/office/drawing/2014/main" id="{01516A99-C598-B2EE-FE8E-437BE2F327D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71602" y="1074417"/>
            <a:ext cx="1931228" cy="1210135"/>
          </a:xfrm>
          <a:prstGeom prst="rect">
            <a:avLst/>
          </a:prstGeom>
        </p:spPr>
      </p:pic>
      <p:pic>
        <p:nvPicPr>
          <p:cNvPr id="16" name="Picture 15">
            <a:extLst>
              <a:ext uri="{FF2B5EF4-FFF2-40B4-BE49-F238E27FC236}">
                <a16:creationId xmlns:a16="http://schemas.microsoft.com/office/drawing/2014/main" id="{7B511474-F47F-4368-8A6D-E23E3C3CD95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92358" y="2218875"/>
            <a:ext cx="1729432" cy="1493217"/>
          </a:xfrm>
          <a:prstGeom prst="rect">
            <a:avLst/>
          </a:prstGeom>
        </p:spPr>
      </p:pic>
      <p:pic>
        <p:nvPicPr>
          <p:cNvPr id="18" name="Picture 17">
            <a:extLst>
              <a:ext uri="{FF2B5EF4-FFF2-40B4-BE49-F238E27FC236}">
                <a16:creationId xmlns:a16="http://schemas.microsoft.com/office/drawing/2014/main" id="{E38D84E7-C4F5-52E5-58C9-B7AA4442065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2175" y="2590808"/>
            <a:ext cx="1580822" cy="1676384"/>
          </a:xfrm>
          <a:prstGeom prst="rect">
            <a:avLst/>
          </a:prstGeom>
        </p:spPr>
      </p:pic>
      <p:pic>
        <p:nvPicPr>
          <p:cNvPr id="20" name="Picture 19">
            <a:extLst>
              <a:ext uri="{FF2B5EF4-FFF2-40B4-BE49-F238E27FC236}">
                <a16:creationId xmlns:a16="http://schemas.microsoft.com/office/drawing/2014/main" id="{575BFFB0-566B-DF0E-5AB0-E9450DF698C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89310" y="1035354"/>
            <a:ext cx="2652183" cy="1179549"/>
          </a:xfrm>
          <a:prstGeom prst="rect">
            <a:avLst/>
          </a:prstGeom>
        </p:spPr>
      </p:pic>
      <p:pic>
        <p:nvPicPr>
          <p:cNvPr id="23" name="Picture 22">
            <a:extLst>
              <a:ext uri="{FF2B5EF4-FFF2-40B4-BE49-F238E27FC236}">
                <a16:creationId xmlns:a16="http://schemas.microsoft.com/office/drawing/2014/main" id="{EB17BCCF-150E-3BA0-EF9D-03B84441A36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035919" y="551200"/>
            <a:ext cx="1567797" cy="2943882"/>
          </a:xfrm>
          <a:prstGeom prst="rect">
            <a:avLst/>
          </a:prstGeom>
        </p:spPr>
      </p:pic>
      <p:pic>
        <p:nvPicPr>
          <p:cNvPr id="25" name="Picture 24">
            <a:extLst>
              <a:ext uri="{FF2B5EF4-FFF2-40B4-BE49-F238E27FC236}">
                <a16:creationId xmlns:a16="http://schemas.microsoft.com/office/drawing/2014/main" id="{01E77D7C-D12C-9020-BCBF-42CCA6CB2D8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60805" y="4633013"/>
            <a:ext cx="2747045" cy="1572625"/>
          </a:xfrm>
          <a:prstGeom prst="rect">
            <a:avLst/>
          </a:prstGeom>
        </p:spPr>
      </p:pic>
      <p:sp>
        <p:nvSpPr>
          <p:cNvPr id="2" name="Oval 1">
            <a:extLst>
              <a:ext uri="{FF2B5EF4-FFF2-40B4-BE49-F238E27FC236}">
                <a16:creationId xmlns:a16="http://schemas.microsoft.com/office/drawing/2014/main" id="{FD0D1572-51CA-70A8-8262-BA6AA7DF8234}"/>
              </a:ext>
            </a:extLst>
          </p:cNvPr>
          <p:cNvSpPr/>
          <p:nvPr/>
        </p:nvSpPr>
        <p:spPr>
          <a:xfrm>
            <a:off x="531302" y="4519049"/>
            <a:ext cx="3059186" cy="1789472"/>
          </a:xfrm>
          <a:prstGeom prst="ellipse">
            <a:avLst/>
          </a:prstGeom>
          <a:noFill/>
          <a:ln w="38100">
            <a:solidFill>
              <a:srgbClr val="F31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id="{BE1D9B21-EC73-9C1C-FAEB-ED025061E98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582521" y="4385241"/>
            <a:ext cx="2906795" cy="1437405"/>
          </a:xfrm>
          <a:prstGeom prst="rect">
            <a:avLst/>
          </a:prstGeom>
        </p:spPr>
      </p:pic>
    </p:spTree>
    <p:extLst>
      <p:ext uri="{BB962C8B-B14F-4D97-AF65-F5344CB8AC3E}">
        <p14:creationId xmlns:p14="http://schemas.microsoft.com/office/powerpoint/2010/main" val="2620841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5616740"/>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emory Game Powerpoint" id="{E7C4CAC6-13B8-4447-AA26-46DC69680CEC}" vid="{BE7311C9-0594-44DE-8D7A-178C5A9FC49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Memory Game Powerpoint</Template>
  <TotalTime>12</TotalTime>
  <Words>88</Words>
  <Application>Microsoft Office PowerPoint</Application>
  <PresentationFormat>On-screen Show (4:3)</PresentationFormat>
  <Paragraphs>24</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Calibri</vt:lpstr>
      <vt:lpstr>Arial</vt:lpstr>
      <vt:lpstr>Twinkl</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twinkl twinkl</dc:creator>
  <cp:lastModifiedBy>Valentini Pavlidou</cp:lastModifiedBy>
  <cp:revision>6</cp:revision>
  <dcterms:created xsi:type="dcterms:W3CDTF">2022-09-08T15:27:49Z</dcterms:created>
  <dcterms:modified xsi:type="dcterms:W3CDTF">2025-10-03T17:08:41Z</dcterms:modified>
</cp:coreProperties>
</file>