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58" r:id="rId2"/>
    <p:sldId id="264" r:id="rId3"/>
    <p:sldId id="269" r:id="rId4"/>
    <p:sldId id="267" r:id="rId5"/>
  </p:sldIdLst>
  <p:sldSz cx="9144000" cy="6858000" type="screen4x3"/>
  <p:notesSz cx="6858000" cy="9144000"/>
  <p:embeddedFontLst>
    <p:embeddedFont>
      <p:font typeface="Sassoon Infant Md" panose="02000603050000020003" charset="0"/>
      <p:regular r:id="rId8"/>
    </p:embeddedFont>
    <p:embeddedFont>
      <p:font typeface="Twinkl" panose="020B0604020202020204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43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A0DB"/>
    <a:srgbClr val="DE1E5A"/>
    <a:srgbClr val="BC0105"/>
    <a:srgbClr val="4DB1E3"/>
    <a:srgbClr val="80C1EB"/>
    <a:srgbClr val="ACDDFC"/>
    <a:srgbClr val="FFFFFF"/>
    <a:srgbClr val="4AA1D9"/>
    <a:srgbClr val="21A6F9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  <p:guide pos="340"/>
        <p:guide orient="horz" pos="3974"/>
        <p:guide pos="5443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04/10/2025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04/10/2025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/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21" Type="http://schemas.openxmlformats.org/officeDocument/2006/relationships/image" Target="../media/image28.png"/><Relationship Id="rId34" Type="http://schemas.openxmlformats.org/officeDocument/2006/relationships/image" Target="../media/image4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32" Type="http://schemas.openxmlformats.org/officeDocument/2006/relationships/image" Target="../media/image39.png"/><Relationship Id="rId37" Type="http://schemas.openxmlformats.org/officeDocument/2006/relationships/image" Target="../media/image44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36" Type="http://schemas.openxmlformats.org/officeDocument/2006/relationships/image" Target="../media/image43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35" Type="http://schemas.openxmlformats.org/officeDocument/2006/relationships/image" Target="../media/image42.png"/><Relationship Id="rId8" Type="http://schemas.openxmlformats.org/officeDocument/2006/relationships/image" Target="../media/image15.png"/><Relationship Id="rId3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57A6D1-7970-4D5D-B89C-B6FA6F1B01FB}"/>
              </a:ext>
            </a:extLst>
          </p:cNvPr>
          <p:cNvSpPr txBox="1"/>
          <p:nvPr/>
        </p:nvSpPr>
        <p:spPr>
          <a:xfrm>
            <a:off x="1276350" y="746125"/>
            <a:ext cx="6591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Guess Who?</a:t>
            </a:r>
          </a:p>
        </p:txBody>
      </p:sp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618E1713-4EF9-42D4-9DAE-3B71BF18C9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42" b="6192"/>
          <a:stretch>
            <a:fillRect/>
          </a:stretch>
        </p:blipFill>
        <p:spPr bwMode="auto">
          <a:xfrm>
            <a:off x="533400" y="1319213"/>
            <a:ext cx="8067675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20">
            <a:extLst>
              <a:ext uri="{FF2B5EF4-FFF2-40B4-BE49-F238E27FC236}">
                <a16:creationId xmlns:a16="http://schemas.microsoft.com/office/drawing/2014/main" id="{E0DE2B27-FF71-455B-9BEE-E0F1F2F6C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eaLnBrk="1" hangingPunct="1"/>
            <a:r>
              <a:rPr lang="en-GB" altLang="en-US" sz="3600"/>
              <a:t>Instructions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058476-9447-4505-9410-3DD3BDB05A7F}"/>
              </a:ext>
            </a:extLst>
          </p:cNvPr>
          <p:cNvGrpSpPr>
            <a:grpSpLocks/>
          </p:cNvGrpSpPr>
          <p:nvPr/>
        </p:nvGrpSpPr>
        <p:grpSpPr bwMode="auto">
          <a:xfrm>
            <a:off x="2392363" y="2566988"/>
            <a:ext cx="5253037" cy="492125"/>
            <a:chOff x="2391761" y="2566680"/>
            <a:chExt cx="5253639" cy="493093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425C6B3C-207F-4E31-BB86-447932D79AB7}"/>
                </a:ext>
              </a:extLst>
            </p:cNvPr>
            <p:cNvSpPr/>
            <p:nvPr/>
          </p:nvSpPr>
          <p:spPr>
            <a:xfrm>
              <a:off x="2391761" y="2566680"/>
              <a:ext cx="5253639" cy="493093"/>
            </a:xfrm>
            <a:prstGeom prst="roundRect">
              <a:avLst/>
            </a:prstGeom>
            <a:solidFill>
              <a:srgbClr val="B9D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9231" name="Rectangle 4">
              <a:extLst>
                <a:ext uri="{FF2B5EF4-FFF2-40B4-BE49-F238E27FC236}">
                  <a16:creationId xmlns:a16="http://schemas.microsoft.com/office/drawing/2014/main" id="{D8A4E585-9556-4CCA-B976-956418DE7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2600" y="2600712"/>
              <a:ext cx="3567115" cy="422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72000" rIns="0" bIns="720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</a:rPr>
                <a:t>The teacher picks a character.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1E46D59-6891-45F7-87C1-C416CDEBBDE4}"/>
              </a:ext>
            </a:extLst>
          </p:cNvPr>
          <p:cNvGrpSpPr>
            <a:grpSpLocks/>
          </p:cNvGrpSpPr>
          <p:nvPr/>
        </p:nvGrpSpPr>
        <p:grpSpPr bwMode="auto">
          <a:xfrm>
            <a:off x="2390775" y="3227388"/>
            <a:ext cx="5253038" cy="1657350"/>
            <a:chOff x="2390652" y="3226596"/>
            <a:chExt cx="5253639" cy="1658671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042832CB-D766-4F08-A618-7D1C7916F12D}"/>
                </a:ext>
              </a:extLst>
            </p:cNvPr>
            <p:cNvSpPr/>
            <p:nvPr/>
          </p:nvSpPr>
          <p:spPr>
            <a:xfrm>
              <a:off x="2390652" y="3226596"/>
              <a:ext cx="5253639" cy="1658671"/>
            </a:xfrm>
            <a:prstGeom prst="roundRect">
              <a:avLst>
                <a:gd name="adj" fmla="val 5948"/>
              </a:avLst>
            </a:prstGeom>
            <a:solidFill>
              <a:srgbClr val="B9D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9229" name="Rectangle 6">
              <a:extLst>
                <a:ext uri="{FF2B5EF4-FFF2-40B4-BE49-F238E27FC236}">
                  <a16:creationId xmlns:a16="http://schemas.microsoft.com/office/drawing/2014/main" id="{C8CBB1E2-F4E0-43B6-9391-059B7C305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2600" y="3280306"/>
              <a:ext cx="3688867" cy="1530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72000" rIns="0" bIns="720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</a:rPr>
                <a:t>Using the PowerPoint as reference, the class has to put their hands up and ask yes or no questions to eliminate characters till the correct character is found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ECBF0D0-11C5-4000-9E56-A02FB741083E}"/>
              </a:ext>
            </a:extLst>
          </p:cNvPr>
          <p:cNvGrpSpPr>
            <a:grpSpLocks/>
          </p:cNvGrpSpPr>
          <p:nvPr/>
        </p:nvGrpSpPr>
        <p:grpSpPr bwMode="auto">
          <a:xfrm>
            <a:off x="2390775" y="5051425"/>
            <a:ext cx="5253038" cy="738188"/>
            <a:chOff x="2390652" y="5052090"/>
            <a:chExt cx="5253639" cy="736851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DDC51364-BD06-4D11-AECB-0F12AE93B8A2}"/>
                </a:ext>
              </a:extLst>
            </p:cNvPr>
            <p:cNvSpPr/>
            <p:nvPr/>
          </p:nvSpPr>
          <p:spPr>
            <a:xfrm>
              <a:off x="2390652" y="5052090"/>
              <a:ext cx="5253639" cy="736851"/>
            </a:xfrm>
            <a:prstGeom prst="roundRect">
              <a:avLst/>
            </a:prstGeom>
            <a:solidFill>
              <a:srgbClr val="B9D2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  <p:sp>
          <p:nvSpPr>
            <p:cNvPr id="9227" name="Rectangle 7">
              <a:extLst>
                <a:ext uri="{FF2B5EF4-FFF2-40B4-BE49-F238E27FC236}">
                  <a16:creationId xmlns:a16="http://schemas.microsoft.com/office/drawing/2014/main" id="{05F97850-5312-4E3D-9B9B-594BEBA78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5200" y="5064136"/>
              <a:ext cx="3709463" cy="699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72000" rIns="0" bIns="72000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Twinkl" pitchFamily="2" charset="0"/>
                  <a:ea typeface="Sassoon Infant Rg" panose="02000503030000020003" pitchFamily="50" charset="0"/>
                  <a:cs typeface="Sassoon Infant Rg" panose="02000503030000020003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GB" altLang="en-US">
                  <a:solidFill>
                    <a:schemeClr val="tx1"/>
                  </a:solidFill>
                </a:rPr>
                <a:t>To eliminate each character, click their card on the PowerPoint.</a:t>
              </a:r>
            </a:p>
          </p:txBody>
        </p:sp>
      </p:grpSp>
      <p:pic>
        <p:nvPicPr>
          <p:cNvPr id="9223" name="Picture 3">
            <a:extLst>
              <a:ext uri="{FF2B5EF4-FFF2-40B4-BE49-F238E27FC236}">
                <a16:creationId xmlns:a16="http://schemas.microsoft.com/office/drawing/2014/main" id="{7BA53A30-65A8-48ED-A578-24082D1D7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9"/>
          <a:stretch>
            <a:fillRect/>
          </a:stretch>
        </p:blipFill>
        <p:spPr bwMode="auto">
          <a:xfrm>
            <a:off x="1266825" y="1825625"/>
            <a:ext cx="2378075" cy="450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4">
            <a:extLst>
              <a:ext uri="{FF2B5EF4-FFF2-40B4-BE49-F238E27FC236}">
                <a16:creationId xmlns:a16="http://schemas.microsoft.com/office/drawing/2014/main" id="{7F4494F8-1F0E-45C9-A758-C60B0737E1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2224088"/>
            <a:ext cx="482600" cy="12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6">
            <a:extLst>
              <a:ext uri="{FF2B5EF4-FFF2-40B4-BE49-F238E27FC236}">
                <a16:creationId xmlns:a16="http://schemas.microsoft.com/office/drawing/2014/main" id="{20317B5E-7277-4EF1-AEBB-B75BD76223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2176463"/>
            <a:ext cx="447675" cy="4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2" name="Group 41">
            <a:extLst>
              <a:ext uri="{FF2B5EF4-FFF2-40B4-BE49-F238E27FC236}">
                <a16:creationId xmlns:a16="http://schemas.microsoft.com/office/drawing/2014/main" id="{2EBD8296-59C5-43CA-B165-D41C1E296A9C}"/>
              </a:ext>
            </a:extLst>
          </p:cNvPr>
          <p:cNvGrpSpPr>
            <a:grpSpLocks/>
          </p:cNvGrpSpPr>
          <p:nvPr/>
        </p:nvGrpSpPr>
        <p:grpSpPr bwMode="auto">
          <a:xfrm>
            <a:off x="7112000" y="2552700"/>
            <a:ext cx="1116013" cy="1171575"/>
            <a:chOff x="-1271534" y="3429000"/>
            <a:chExt cx="1116012" cy="1171575"/>
          </a:xfrm>
        </p:grpSpPr>
        <p:pic>
          <p:nvPicPr>
            <p:cNvPr id="10343" name="12">
              <a:extLst>
                <a:ext uri="{FF2B5EF4-FFF2-40B4-BE49-F238E27FC236}">
                  <a16:creationId xmlns:a16="http://schemas.microsoft.com/office/drawing/2014/main" id="{6EAB5EA6-8A01-4D9B-A690-4ED73D310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71534" y="3429000"/>
              <a:ext cx="1116012" cy="1171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B9B92732-96B8-43C3-8251-ACFB04591509}"/>
                </a:ext>
              </a:extLst>
            </p:cNvPr>
            <p:cNvSpPr/>
            <p:nvPr/>
          </p:nvSpPr>
          <p:spPr>
            <a:xfrm>
              <a:off x="-1260421" y="3476625"/>
              <a:ext cx="1089024" cy="1108075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grpSp>
        <p:nvGrpSpPr>
          <p:cNvPr id="10258" name="Group 47">
            <a:extLst>
              <a:ext uri="{FF2B5EF4-FFF2-40B4-BE49-F238E27FC236}">
                <a16:creationId xmlns:a16="http://schemas.microsoft.com/office/drawing/2014/main" id="{A125CF19-886B-401B-AC87-43CF8E167F79}"/>
              </a:ext>
            </a:extLst>
          </p:cNvPr>
          <p:cNvGrpSpPr>
            <a:grpSpLocks/>
          </p:cNvGrpSpPr>
          <p:nvPr/>
        </p:nvGrpSpPr>
        <p:grpSpPr bwMode="auto">
          <a:xfrm>
            <a:off x="4613275" y="3787775"/>
            <a:ext cx="1116013" cy="1177925"/>
            <a:chOff x="-1334926" y="4290666"/>
            <a:chExt cx="1116012" cy="1177925"/>
          </a:xfrm>
        </p:grpSpPr>
        <p:pic>
          <p:nvPicPr>
            <p:cNvPr id="10328" name="16">
              <a:extLst>
                <a:ext uri="{FF2B5EF4-FFF2-40B4-BE49-F238E27FC236}">
                  <a16:creationId xmlns:a16="http://schemas.microsoft.com/office/drawing/2014/main" id="{85FB8DE2-5978-4428-A8A2-D91145477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34926" y="4290666"/>
              <a:ext cx="1116012" cy="1177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Rounded Rectangle 100">
              <a:extLst>
                <a:ext uri="{FF2B5EF4-FFF2-40B4-BE49-F238E27FC236}">
                  <a16:creationId xmlns:a16="http://schemas.microsoft.com/office/drawing/2014/main" id="{84C35299-3843-49B4-A0A0-49F853454A30}"/>
                </a:ext>
              </a:extLst>
            </p:cNvPr>
            <p:cNvSpPr/>
            <p:nvPr/>
          </p:nvSpPr>
          <p:spPr>
            <a:xfrm>
              <a:off x="-1323813" y="4350991"/>
              <a:ext cx="1089024" cy="1109663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/>
            </a:p>
          </p:txBody>
        </p:sp>
      </p:grpSp>
      <p:sp>
        <p:nvSpPr>
          <p:cNvPr id="10290" name="Title 1">
            <a:extLst>
              <a:ext uri="{FF2B5EF4-FFF2-40B4-BE49-F238E27FC236}">
                <a16:creationId xmlns:a16="http://schemas.microsoft.com/office/drawing/2014/main" id="{2D621494-A287-4BF5-98C8-D689B6957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95300"/>
            <a:ext cx="8220075" cy="993775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 dirty="0">
                <a:latin typeface="+mn-lt"/>
              </a:rPr>
              <a:t>Guess Who?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BFB1333-4163-4EC7-BA0C-8EC865480D33}"/>
              </a:ext>
            </a:extLst>
          </p:cNvPr>
          <p:cNvGrpSpPr/>
          <p:nvPr/>
        </p:nvGrpSpPr>
        <p:grpSpPr>
          <a:xfrm>
            <a:off x="2112963" y="1323975"/>
            <a:ext cx="1122362" cy="1138238"/>
            <a:chOff x="2112963" y="1323975"/>
            <a:chExt cx="1122362" cy="1138238"/>
          </a:xfrm>
        </p:grpSpPr>
        <p:grpSp>
          <p:nvGrpSpPr>
            <p:cNvPr id="10242" name="Group 27">
              <a:extLst>
                <a:ext uri="{FF2B5EF4-FFF2-40B4-BE49-F238E27FC236}">
                  <a16:creationId xmlns:a16="http://schemas.microsoft.com/office/drawing/2014/main" id="{0A08D0DC-9D4D-4BFD-AD1C-3567A4E9F2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2963" y="1323975"/>
              <a:ext cx="1122362" cy="1138238"/>
              <a:chOff x="2113209" y="1324230"/>
              <a:chExt cx="1121869" cy="1137983"/>
            </a:xfrm>
          </p:grpSpPr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146731AC-09C6-4236-9B60-C3944C87C64D}"/>
                  </a:ext>
                </a:extLst>
              </p:cNvPr>
              <p:cNvSpPr/>
              <p:nvPr/>
            </p:nvSpPr>
            <p:spPr>
              <a:xfrm>
                <a:off x="2122730" y="1336927"/>
                <a:ext cx="1104415" cy="1125286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pic>
            <p:nvPicPr>
              <p:cNvPr id="10365" name="Picture 1">
                <a:extLst>
                  <a:ext uri="{FF2B5EF4-FFF2-40B4-BE49-F238E27FC236}">
                    <a16:creationId xmlns:a16="http://schemas.microsoft.com/office/drawing/2014/main" id="{CBF562E1-4EEF-46FD-9C05-98D9EFB801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2192" y="1613980"/>
                <a:ext cx="737799" cy="8382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366" name="TextBox 26">
                <a:extLst>
                  <a:ext uri="{FF2B5EF4-FFF2-40B4-BE49-F238E27FC236}">
                    <a16:creationId xmlns:a16="http://schemas.microsoft.com/office/drawing/2014/main" id="{50F7326D-1515-4042-A75A-F66B705354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13209" y="1324230"/>
                <a:ext cx="1121869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500">
                    <a:solidFill>
                      <a:schemeClr val="tx1"/>
                    </a:solidFill>
                    <a:latin typeface="Sassoon Infant Md" panose="02000603050000020003" pitchFamily="50" charset="0"/>
                  </a:rPr>
                  <a:t>Ellie</a:t>
                </a:r>
              </a:p>
            </p:txBody>
          </p:sp>
        </p:grpSp>
        <p:pic>
          <p:nvPicPr>
            <p:cNvPr id="10267" name="Picture 2">
              <a:extLst>
                <a:ext uri="{FF2B5EF4-FFF2-40B4-BE49-F238E27FC236}">
                  <a16:creationId xmlns:a16="http://schemas.microsoft.com/office/drawing/2014/main" id="{7EEC7411-B03A-421C-91C2-1DB7EF8E0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550" y="1922463"/>
              <a:ext cx="331788" cy="87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AEDB80-1B35-49EB-8C11-8CA4AD4CB2C3}"/>
              </a:ext>
            </a:extLst>
          </p:cNvPr>
          <p:cNvGrpSpPr/>
          <p:nvPr/>
        </p:nvGrpSpPr>
        <p:grpSpPr>
          <a:xfrm>
            <a:off x="2119313" y="3830638"/>
            <a:ext cx="1122362" cy="1135062"/>
            <a:chOff x="2119313" y="3830638"/>
            <a:chExt cx="1122362" cy="1135062"/>
          </a:xfrm>
        </p:grpSpPr>
        <p:grpSp>
          <p:nvGrpSpPr>
            <p:cNvPr id="10256" name="Group 44">
              <a:extLst>
                <a:ext uri="{FF2B5EF4-FFF2-40B4-BE49-F238E27FC236}">
                  <a16:creationId xmlns:a16="http://schemas.microsoft.com/office/drawing/2014/main" id="{33E39356-2F2B-4890-B9DE-5734C32A9F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9313" y="3830638"/>
              <a:ext cx="1122362" cy="1135062"/>
              <a:chOff x="2120106" y="3830880"/>
              <a:chExt cx="1121869" cy="1134820"/>
            </a:xfrm>
          </p:grpSpPr>
          <p:sp>
            <p:nvSpPr>
              <p:cNvPr id="95" name="Rounded Rectangle 94">
                <a:extLst>
                  <a:ext uri="{FF2B5EF4-FFF2-40B4-BE49-F238E27FC236}">
                    <a16:creationId xmlns:a16="http://schemas.microsoft.com/office/drawing/2014/main" id="{855D6445-A600-47D7-9724-6B8C54E04506}"/>
                  </a:ext>
                </a:extLst>
              </p:cNvPr>
              <p:cNvSpPr/>
              <p:nvPr/>
            </p:nvSpPr>
            <p:spPr>
              <a:xfrm>
                <a:off x="2129627" y="3840403"/>
                <a:ext cx="1106001" cy="1125297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pic>
            <p:nvPicPr>
              <p:cNvPr id="10334" name="Picture 43">
                <a:extLst>
                  <a:ext uri="{FF2B5EF4-FFF2-40B4-BE49-F238E27FC236}">
                    <a16:creationId xmlns:a16="http://schemas.microsoft.com/office/drawing/2014/main" id="{6084F0C1-E2AE-4963-9FC2-110AA2EFBE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500"/>
              <a:stretch>
                <a:fillRect/>
              </a:stretch>
            </p:blipFill>
            <p:spPr bwMode="auto">
              <a:xfrm>
                <a:off x="2282192" y="4087906"/>
                <a:ext cx="784715" cy="868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335" name="TextBox 95">
                <a:extLst>
                  <a:ext uri="{FF2B5EF4-FFF2-40B4-BE49-F238E27FC236}">
                    <a16:creationId xmlns:a16="http://schemas.microsoft.com/office/drawing/2014/main" id="{69C65634-AFF7-4ED9-A713-8CD12BE736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20106" y="3830880"/>
                <a:ext cx="1121869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500">
                    <a:solidFill>
                      <a:schemeClr val="tx1"/>
                    </a:solidFill>
                    <a:latin typeface="Sassoon Infant Md" panose="02000603050000020003" pitchFamily="50" charset="0"/>
                  </a:rPr>
                  <a:t>Julia</a:t>
                </a:r>
              </a:p>
            </p:txBody>
          </p:sp>
        </p:grpSp>
        <p:pic>
          <p:nvPicPr>
            <p:cNvPr id="10268" name="Picture 111">
              <a:extLst>
                <a:ext uri="{FF2B5EF4-FFF2-40B4-BE49-F238E27FC236}">
                  <a16:creationId xmlns:a16="http://schemas.microsoft.com/office/drawing/2014/main" id="{13EEC87B-C71A-4BB6-A62B-734A640F1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33650" y="4330700"/>
              <a:ext cx="292100" cy="77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419F673-C755-4C8A-838F-B34E36E10044}"/>
              </a:ext>
            </a:extLst>
          </p:cNvPr>
          <p:cNvGrpSpPr/>
          <p:nvPr/>
        </p:nvGrpSpPr>
        <p:grpSpPr>
          <a:xfrm>
            <a:off x="4618038" y="2554288"/>
            <a:ext cx="1109662" cy="1166812"/>
            <a:chOff x="4618038" y="2554288"/>
            <a:chExt cx="1109662" cy="1166812"/>
          </a:xfrm>
        </p:grpSpPr>
        <p:grpSp>
          <p:nvGrpSpPr>
            <p:cNvPr id="10251" name="Group 38">
              <a:extLst>
                <a:ext uri="{FF2B5EF4-FFF2-40B4-BE49-F238E27FC236}">
                  <a16:creationId xmlns:a16="http://schemas.microsoft.com/office/drawing/2014/main" id="{3A60DBB2-47AD-4738-94A8-FE7DF2E091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8038" y="2554288"/>
              <a:ext cx="1109662" cy="1166812"/>
              <a:chOff x="-992729" y="3137694"/>
              <a:chExt cx="1109663" cy="1166812"/>
            </a:xfrm>
          </p:grpSpPr>
          <p:pic>
            <p:nvPicPr>
              <p:cNvPr id="10345" name="10">
                <a:extLst>
                  <a:ext uri="{FF2B5EF4-FFF2-40B4-BE49-F238E27FC236}">
                    <a16:creationId xmlns:a16="http://schemas.microsoft.com/office/drawing/2014/main" id="{D5051347-69FB-4578-ABA7-F42F95E824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92729" y="3137694"/>
                <a:ext cx="1109663" cy="1166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" name="Rounded Rectangle 83">
                <a:extLst>
                  <a:ext uri="{FF2B5EF4-FFF2-40B4-BE49-F238E27FC236}">
                    <a16:creationId xmlns:a16="http://schemas.microsoft.com/office/drawing/2014/main" id="{253F9E59-19AD-4C14-87B1-2EE99055F309}"/>
                  </a:ext>
                </a:extLst>
              </p:cNvPr>
              <p:cNvSpPr/>
              <p:nvPr/>
            </p:nvSpPr>
            <p:spPr>
              <a:xfrm>
                <a:off x="-978442" y="3182144"/>
                <a:ext cx="1087439" cy="1109662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69" name="Picture 136">
              <a:extLst>
                <a:ext uri="{FF2B5EF4-FFF2-40B4-BE49-F238E27FC236}">
                  <a16:creationId xmlns:a16="http://schemas.microsoft.com/office/drawing/2014/main" id="{A25A7DF8-8D90-41FE-BF11-99843AF48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2850" y="3117850"/>
              <a:ext cx="292100" cy="7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92FE40E-F080-4CF5-B2AC-F1CDC10DA075}"/>
              </a:ext>
            </a:extLst>
          </p:cNvPr>
          <p:cNvGrpSpPr/>
          <p:nvPr/>
        </p:nvGrpSpPr>
        <p:grpSpPr>
          <a:xfrm>
            <a:off x="7116763" y="1322388"/>
            <a:ext cx="1104900" cy="1166812"/>
            <a:chOff x="7116763" y="1322388"/>
            <a:chExt cx="1104900" cy="1166812"/>
          </a:xfrm>
        </p:grpSpPr>
        <p:grpSp>
          <p:nvGrpSpPr>
            <p:cNvPr id="10247" name="Group 34">
              <a:extLst>
                <a:ext uri="{FF2B5EF4-FFF2-40B4-BE49-F238E27FC236}">
                  <a16:creationId xmlns:a16="http://schemas.microsoft.com/office/drawing/2014/main" id="{1594CFBB-D766-4D1F-968F-EF891BD076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16763" y="1322388"/>
              <a:ext cx="1104900" cy="1166812"/>
              <a:chOff x="-1060450" y="2990650"/>
              <a:chExt cx="1104900" cy="1166812"/>
            </a:xfrm>
          </p:grpSpPr>
          <p:pic>
            <p:nvPicPr>
              <p:cNvPr id="10353" name="6">
                <a:extLst>
                  <a:ext uri="{FF2B5EF4-FFF2-40B4-BE49-F238E27FC236}">
                    <a16:creationId xmlns:a16="http://schemas.microsoft.com/office/drawing/2014/main" id="{87E4097F-B205-428B-B1A5-9E33A7B940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060450" y="2990650"/>
                <a:ext cx="1104900" cy="1166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4" name="Rounded Rectangle 73">
                <a:extLst>
                  <a:ext uri="{FF2B5EF4-FFF2-40B4-BE49-F238E27FC236}">
                    <a16:creationId xmlns:a16="http://schemas.microsoft.com/office/drawing/2014/main" id="{2AE4C1F2-7E1F-4B58-B3C1-1189DE94A967}"/>
                  </a:ext>
                </a:extLst>
              </p:cNvPr>
              <p:cNvSpPr/>
              <p:nvPr/>
            </p:nvSpPr>
            <p:spPr>
              <a:xfrm>
                <a:off x="-1052513" y="3019225"/>
                <a:ext cx="1089025" cy="1109662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70" name="Picture 137">
              <a:extLst>
                <a:ext uri="{FF2B5EF4-FFF2-40B4-BE49-F238E27FC236}">
                  <a16:creationId xmlns:a16="http://schemas.microsoft.com/office/drawing/2014/main" id="{998BB7B6-F5B5-4091-998F-B8484B133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5863" y="1887538"/>
              <a:ext cx="290512" cy="77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158327E-ECE6-4974-998D-CC62D95801AB}"/>
              </a:ext>
            </a:extLst>
          </p:cNvPr>
          <p:cNvGrpSpPr/>
          <p:nvPr/>
        </p:nvGrpSpPr>
        <p:grpSpPr>
          <a:xfrm>
            <a:off x="4624388" y="5081588"/>
            <a:ext cx="1104900" cy="1150937"/>
            <a:chOff x="4624388" y="5081588"/>
            <a:chExt cx="1104900" cy="1150937"/>
          </a:xfrm>
        </p:grpSpPr>
        <p:grpSp>
          <p:nvGrpSpPr>
            <p:cNvPr id="10263" name="Group 105">
              <a:extLst>
                <a:ext uri="{FF2B5EF4-FFF2-40B4-BE49-F238E27FC236}">
                  <a16:creationId xmlns:a16="http://schemas.microsoft.com/office/drawing/2014/main" id="{52E51A74-4273-4074-858A-D6C8B55B7C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24388" y="5081588"/>
              <a:ext cx="1104900" cy="1150937"/>
              <a:chOff x="-1234525" y="3787187"/>
              <a:chExt cx="1104900" cy="1150937"/>
            </a:xfrm>
          </p:grpSpPr>
          <p:pic>
            <p:nvPicPr>
              <p:cNvPr id="10317" name="22">
                <a:extLst>
                  <a:ext uri="{FF2B5EF4-FFF2-40B4-BE49-F238E27FC236}">
                    <a16:creationId xmlns:a16="http://schemas.microsoft.com/office/drawing/2014/main" id="{49960E80-5ED7-46FD-9BE3-794A1F6433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34525" y="3787187"/>
                <a:ext cx="1104900" cy="1150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7" name="Rounded Rectangle 106">
                <a:extLst>
                  <a:ext uri="{FF2B5EF4-FFF2-40B4-BE49-F238E27FC236}">
                    <a16:creationId xmlns:a16="http://schemas.microsoft.com/office/drawing/2014/main" id="{C9560DE6-D3A3-4EC4-9C32-0FB4C5778971}"/>
                  </a:ext>
                </a:extLst>
              </p:cNvPr>
              <p:cNvSpPr/>
              <p:nvPr/>
            </p:nvSpPr>
            <p:spPr>
              <a:xfrm>
                <a:off x="-1226588" y="3822112"/>
                <a:ext cx="1089025" cy="1108075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71" name="Picture 138">
              <a:extLst>
                <a:ext uri="{FF2B5EF4-FFF2-40B4-BE49-F238E27FC236}">
                  <a16:creationId xmlns:a16="http://schemas.microsoft.com/office/drawing/2014/main" id="{0263FF2B-5763-4ED8-BC9D-D1A109DF1A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9675" y="5638800"/>
              <a:ext cx="292100" cy="77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8062758-D35D-4C28-B631-FD5070A0E18C}"/>
              </a:ext>
            </a:extLst>
          </p:cNvPr>
          <p:cNvGrpSpPr/>
          <p:nvPr/>
        </p:nvGrpSpPr>
        <p:grpSpPr>
          <a:xfrm>
            <a:off x="5867400" y="5064125"/>
            <a:ext cx="1116013" cy="1155700"/>
            <a:chOff x="5867400" y="5064125"/>
            <a:chExt cx="1116013" cy="1155700"/>
          </a:xfrm>
        </p:grpSpPr>
        <p:grpSp>
          <p:nvGrpSpPr>
            <p:cNvPr id="10264" name="Group 107">
              <a:extLst>
                <a:ext uri="{FF2B5EF4-FFF2-40B4-BE49-F238E27FC236}">
                  <a16:creationId xmlns:a16="http://schemas.microsoft.com/office/drawing/2014/main" id="{16BD9B69-1CE9-4066-9C34-129DC6545D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67400" y="5064125"/>
              <a:ext cx="1116013" cy="1155700"/>
              <a:chOff x="-1348224" y="3421444"/>
              <a:chExt cx="1116012" cy="1155700"/>
            </a:xfrm>
          </p:grpSpPr>
          <p:pic>
            <p:nvPicPr>
              <p:cNvPr id="10315" name="23">
                <a:extLst>
                  <a:ext uri="{FF2B5EF4-FFF2-40B4-BE49-F238E27FC236}">
                    <a16:creationId xmlns:a16="http://schemas.microsoft.com/office/drawing/2014/main" id="{7883BAE5-8B86-4B70-BA0E-070D276E0F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348224" y="3421444"/>
                <a:ext cx="1116012" cy="1155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9" name="Rounded Rectangle 108">
                <a:extLst>
                  <a:ext uri="{FF2B5EF4-FFF2-40B4-BE49-F238E27FC236}">
                    <a16:creationId xmlns:a16="http://schemas.microsoft.com/office/drawing/2014/main" id="{974F00BF-C9DA-4BA3-9AEB-63957A86CF0D}"/>
                  </a:ext>
                </a:extLst>
              </p:cNvPr>
              <p:cNvSpPr/>
              <p:nvPr/>
            </p:nvSpPr>
            <p:spPr>
              <a:xfrm>
                <a:off x="-1333936" y="3461132"/>
                <a:ext cx="1087436" cy="1108075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72" name="Picture 139">
              <a:extLst>
                <a:ext uri="{FF2B5EF4-FFF2-40B4-BE49-F238E27FC236}">
                  <a16:creationId xmlns:a16="http://schemas.microsoft.com/office/drawing/2014/main" id="{FFB7B261-4C22-447D-BF1F-696AC40FE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1263" y="5578475"/>
              <a:ext cx="290512" cy="77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6F89FC1-40E8-4454-9B59-A2709A13E174}"/>
              </a:ext>
            </a:extLst>
          </p:cNvPr>
          <p:cNvGrpSpPr/>
          <p:nvPr/>
        </p:nvGrpSpPr>
        <p:grpSpPr>
          <a:xfrm>
            <a:off x="2119313" y="2549525"/>
            <a:ext cx="1108075" cy="1171575"/>
            <a:chOff x="2119313" y="2549525"/>
            <a:chExt cx="1108075" cy="1171575"/>
          </a:xfrm>
        </p:grpSpPr>
        <p:grpSp>
          <p:nvGrpSpPr>
            <p:cNvPr id="10249" name="Group 36">
              <a:extLst>
                <a:ext uri="{FF2B5EF4-FFF2-40B4-BE49-F238E27FC236}">
                  <a16:creationId xmlns:a16="http://schemas.microsoft.com/office/drawing/2014/main" id="{C256E90B-C9D6-44E4-8CAF-D76CBAC0FB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9313" y="2549525"/>
              <a:ext cx="1108075" cy="1171575"/>
              <a:chOff x="-1068676" y="3254375"/>
              <a:chExt cx="1106488" cy="1171575"/>
            </a:xfrm>
          </p:grpSpPr>
          <p:pic>
            <p:nvPicPr>
              <p:cNvPr id="10349" name="8">
                <a:extLst>
                  <a:ext uri="{FF2B5EF4-FFF2-40B4-BE49-F238E27FC236}">
                    <a16:creationId xmlns:a16="http://schemas.microsoft.com/office/drawing/2014/main" id="{EED0A67A-AD72-4422-A127-2D714D70AD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068676" y="3254375"/>
                <a:ext cx="1106488" cy="1171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id="{5DFB1D66-854D-4EBA-B50E-01D9E2B54F74}"/>
                  </a:ext>
                </a:extLst>
              </p:cNvPr>
              <p:cNvSpPr/>
              <p:nvPr/>
            </p:nvSpPr>
            <p:spPr>
              <a:xfrm>
                <a:off x="-1059165" y="3302000"/>
                <a:ext cx="1087465" cy="1108075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73" name="Picture 4">
              <a:extLst>
                <a:ext uri="{FF2B5EF4-FFF2-40B4-BE49-F238E27FC236}">
                  <a16:creationId xmlns:a16="http://schemas.microsoft.com/office/drawing/2014/main" id="{102F31AC-AB78-4DB3-9619-8A2D853BE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5713" y="3152775"/>
              <a:ext cx="269875" cy="58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643F19D-36E4-4371-81BA-6B45FFFDB575}"/>
              </a:ext>
            </a:extLst>
          </p:cNvPr>
          <p:cNvGrpSpPr/>
          <p:nvPr/>
        </p:nvGrpSpPr>
        <p:grpSpPr>
          <a:xfrm>
            <a:off x="873125" y="3806825"/>
            <a:ext cx="1111250" cy="1160463"/>
            <a:chOff x="873125" y="3806825"/>
            <a:chExt cx="1111250" cy="1160463"/>
          </a:xfrm>
        </p:grpSpPr>
        <p:grpSp>
          <p:nvGrpSpPr>
            <p:cNvPr id="10254" name="Group 42">
              <a:extLst>
                <a:ext uri="{FF2B5EF4-FFF2-40B4-BE49-F238E27FC236}">
                  <a16:creationId xmlns:a16="http://schemas.microsoft.com/office/drawing/2014/main" id="{13A8F59F-A4DA-407E-B1F3-CC770216C3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3125" y="3806825"/>
              <a:ext cx="1111250" cy="1160463"/>
              <a:chOff x="-1111250" y="3911600"/>
              <a:chExt cx="1111250" cy="1160463"/>
            </a:xfrm>
          </p:grpSpPr>
          <p:pic>
            <p:nvPicPr>
              <p:cNvPr id="10338" name="13">
                <a:extLst>
                  <a:ext uri="{FF2B5EF4-FFF2-40B4-BE49-F238E27FC236}">
                    <a16:creationId xmlns:a16="http://schemas.microsoft.com/office/drawing/2014/main" id="{47851455-137C-485C-AD8A-580D9235AE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111250" y="3911600"/>
                <a:ext cx="1111250" cy="1160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3" name="Rounded Rectangle 92">
                <a:extLst>
                  <a:ext uri="{FF2B5EF4-FFF2-40B4-BE49-F238E27FC236}">
                    <a16:creationId xmlns:a16="http://schemas.microsoft.com/office/drawing/2014/main" id="{F686CE49-6EB6-42FB-AD1B-D5291E290450}"/>
                  </a:ext>
                </a:extLst>
              </p:cNvPr>
              <p:cNvSpPr/>
              <p:nvPr/>
            </p:nvSpPr>
            <p:spPr>
              <a:xfrm>
                <a:off x="-1100137" y="3951288"/>
                <a:ext cx="1089025" cy="1109662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74" name="Picture 140">
              <a:extLst>
                <a:ext uri="{FF2B5EF4-FFF2-40B4-BE49-F238E27FC236}">
                  <a16:creationId xmlns:a16="http://schemas.microsoft.com/office/drawing/2014/main" id="{DCB958BF-B423-448E-B50C-FC80AEEE4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2700" y="4343400"/>
              <a:ext cx="300038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898924-0B83-463B-9E85-EC5EA53765BC}"/>
              </a:ext>
            </a:extLst>
          </p:cNvPr>
          <p:cNvGrpSpPr/>
          <p:nvPr/>
        </p:nvGrpSpPr>
        <p:grpSpPr>
          <a:xfrm>
            <a:off x="3365500" y="3822700"/>
            <a:ext cx="1122363" cy="1144588"/>
            <a:chOff x="3365500" y="3822700"/>
            <a:chExt cx="1122363" cy="1144588"/>
          </a:xfrm>
        </p:grpSpPr>
        <p:grpSp>
          <p:nvGrpSpPr>
            <p:cNvPr id="10257" name="Group 46">
              <a:extLst>
                <a:ext uri="{FF2B5EF4-FFF2-40B4-BE49-F238E27FC236}">
                  <a16:creationId xmlns:a16="http://schemas.microsoft.com/office/drawing/2014/main" id="{ECD99FA4-C378-4ED9-B3AC-676917842B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5500" y="3822700"/>
              <a:ext cx="1122363" cy="1144588"/>
              <a:chOff x="-1052277" y="4226266"/>
              <a:chExt cx="1121869" cy="1145408"/>
            </a:xfrm>
          </p:grpSpPr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53584FDE-D0A3-42EF-B7D8-988671BADB47}"/>
                  </a:ext>
                </a:extLst>
              </p:cNvPr>
              <p:cNvSpPr/>
              <p:nvPr/>
            </p:nvSpPr>
            <p:spPr>
              <a:xfrm>
                <a:off x="-1042756" y="4246919"/>
                <a:ext cx="1104414" cy="1124755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pic>
            <p:nvPicPr>
              <p:cNvPr id="10331" name="Picture 45">
                <a:extLst>
                  <a:ext uri="{FF2B5EF4-FFF2-40B4-BE49-F238E27FC236}">
                    <a16:creationId xmlns:a16="http://schemas.microsoft.com/office/drawing/2014/main" id="{3FA4FBEB-6E2D-42A9-A676-401F9D530E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79777" y="4478680"/>
                <a:ext cx="764516" cy="890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332" name="TextBox 96">
                <a:extLst>
                  <a:ext uri="{FF2B5EF4-FFF2-40B4-BE49-F238E27FC236}">
                    <a16:creationId xmlns:a16="http://schemas.microsoft.com/office/drawing/2014/main" id="{DF8C1123-49E1-43D6-A4E5-22C10166D17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1052277" y="4226266"/>
                <a:ext cx="1121869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500">
                    <a:solidFill>
                      <a:schemeClr val="tx1"/>
                    </a:solidFill>
                    <a:latin typeface="Sassoon Infant Md" panose="02000603050000020003" pitchFamily="50" charset="0"/>
                  </a:rPr>
                  <a:t>Shannon</a:t>
                </a:r>
              </a:p>
            </p:txBody>
          </p:sp>
        </p:grpSp>
        <p:pic>
          <p:nvPicPr>
            <p:cNvPr id="10275" name="Picture 141">
              <a:extLst>
                <a:ext uri="{FF2B5EF4-FFF2-40B4-BE49-F238E27FC236}">
                  <a16:creationId xmlns:a16="http://schemas.microsoft.com/office/drawing/2014/main" id="{37828FD3-DDBC-448D-A963-03007ACA9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7775" y="4305300"/>
              <a:ext cx="276225" cy="58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E339476-FA7E-4616-B65A-4FF5649D2274}"/>
              </a:ext>
            </a:extLst>
          </p:cNvPr>
          <p:cNvGrpSpPr/>
          <p:nvPr/>
        </p:nvGrpSpPr>
        <p:grpSpPr>
          <a:xfrm>
            <a:off x="3376613" y="5064125"/>
            <a:ext cx="1116012" cy="1155700"/>
            <a:chOff x="3376613" y="5064125"/>
            <a:chExt cx="1116012" cy="1155700"/>
          </a:xfrm>
        </p:grpSpPr>
        <p:grpSp>
          <p:nvGrpSpPr>
            <p:cNvPr id="10262" name="Group 103">
              <a:extLst>
                <a:ext uri="{FF2B5EF4-FFF2-40B4-BE49-F238E27FC236}">
                  <a16:creationId xmlns:a16="http://schemas.microsoft.com/office/drawing/2014/main" id="{BC000BD6-5940-4A1F-99C3-25DAB6D472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6613" y="5064125"/>
              <a:ext cx="1116012" cy="1155700"/>
              <a:chOff x="-1240082" y="2829078"/>
              <a:chExt cx="1116013" cy="1155700"/>
            </a:xfrm>
          </p:grpSpPr>
          <p:pic>
            <p:nvPicPr>
              <p:cNvPr id="10319" name="21">
                <a:extLst>
                  <a:ext uri="{FF2B5EF4-FFF2-40B4-BE49-F238E27FC236}">
                    <a16:creationId xmlns:a16="http://schemas.microsoft.com/office/drawing/2014/main" id="{F1DAAE96-01D3-4D14-8284-E91C2F1915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40082" y="2829078"/>
                <a:ext cx="1116013" cy="1155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5" name="Rounded Rectangle 104">
                <a:extLst>
                  <a:ext uri="{FF2B5EF4-FFF2-40B4-BE49-F238E27FC236}">
                    <a16:creationId xmlns:a16="http://schemas.microsoft.com/office/drawing/2014/main" id="{478573B9-F1D6-4BA1-8A42-7BE898EFB041}"/>
                  </a:ext>
                </a:extLst>
              </p:cNvPr>
              <p:cNvSpPr/>
              <p:nvPr/>
            </p:nvSpPr>
            <p:spPr>
              <a:xfrm>
                <a:off x="-1238495" y="2867178"/>
                <a:ext cx="1089026" cy="1108075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76" name="Picture 143">
              <a:extLst>
                <a:ext uri="{FF2B5EF4-FFF2-40B4-BE49-F238E27FC236}">
                  <a16:creationId xmlns:a16="http://schemas.microsoft.com/office/drawing/2014/main" id="{44034D63-49EC-411C-A190-3270996BD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7300" y="5621338"/>
              <a:ext cx="306388" cy="65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98546D9-71A6-4422-AD6F-1345EC3EBFE1}"/>
              </a:ext>
            </a:extLst>
          </p:cNvPr>
          <p:cNvGrpSpPr/>
          <p:nvPr/>
        </p:nvGrpSpPr>
        <p:grpSpPr>
          <a:xfrm>
            <a:off x="3371850" y="1295400"/>
            <a:ext cx="1104900" cy="1177925"/>
            <a:chOff x="3371850" y="1295400"/>
            <a:chExt cx="1104900" cy="1177925"/>
          </a:xfrm>
        </p:grpSpPr>
        <p:grpSp>
          <p:nvGrpSpPr>
            <p:cNvPr id="10245" name="Group 32">
              <a:extLst>
                <a:ext uri="{FF2B5EF4-FFF2-40B4-BE49-F238E27FC236}">
                  <a16:creationId xmlns:a16="http://schemas.microsoft.com/office/drawing/2014/main" id="{FAF9F83F-7CD1-406F-AF8D-0AB56FE6D8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1850" y="1295400"/>
              <a:ext cx="1104900" cy="1177925"/>
              <a:chOff x="-778922" y="3010273"/>
              <a:chExt cx="1104900" cy="1177925"/>
            </a:xfrm>
          </p:grpSpPr>
          <p:pic>
            <p:nvPicPr>
              <p:cNvPr id="10357" name="3">
                <a:extLst>
                  <a:ext uri="{FF2B5EF4-FFF2-40B4-BE49-F238E27FC236}">
                    <a16:creationId xmlns:a16="http://schemas.microsoft.com/office/drawing/2014/main" id="{6AF0DDB1-C434-44F2-AF99-4B70ED3824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78922" y="3010273"/>
                <a:ext cx="1104900" cy="1177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2" name="Rounded Rectangle 71">
                <a:extLst>
                  <a:ext uri="{FF2B5EF4-FFF2-40B4-BE49-F238E27FC236}">
                    <a16:creationId xmlns:a16="http://schemas.microsoft.com/office/drawing/2014/main" id="{D424B560-D52F-4A32-BBE6-74DC437EDECA}"/>
                  </a:ext>
                </a:extLst>
              </p:cNvPr>
              <p:cNvSpPr/>
              <p:nvPr/>
            </p:nvSpPr>
            <p:spPr>
              <a:xfrm>
                <a:off x="-770984" y="3064248"/>
                <a:ext cx="1089025" cy="1108075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77" name="Picture 144">
              <a:extLst>
                <a:ext uri="{FF2B5EF4-FFF2-40B4-BE49-F238E27FC236}">
                  <a16:creationId xmlns:a16="http://schemas.microsoft.com/office/drawing/2014/main" id="{B61C212D-E9E8-4A0F-9FE0-73050EF97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3013" y="1828800"/>
              <a:ext cx="290512" cy="77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DDC6743-586D-4352-986D-1A76FEAA12DB}"/>
              </a:ext>
            </a:extLst>
          </p:cNvPr>
          <p:cNvGrpSpPr/>
          <p:nvPr/>
        </p:nvGrpSpPr>
        <p:grpSpPr>
          <a:xfrm>
            <a:off x="868363" y="5065713"/>
            <a:ext cx="1111250" cy="1162050"/>
            <a:chOff x="868363" y="5065713"/>
            <a:chExt cx="1111250" cy="1162050"/>
          </a:xfrm>
        </p:grpSpPr>
        <p:grpSp>
          <p:nvGrpSpPr>
            <p:cNvPr id="10255" name="Group 52">
              <a:extLst>
                <a:ext uri="{FF2B5EF4-FFF2-40B4-BE49-F238E27FC236}">
                  <a16:creationId xmlns:a16="http://schemas.microsoft.com/office/drawing/2014/main" id="{399B0F88-BBF4-47BC-B82D-1D924411B7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8363" y="5065713"/>
              <a:ext cx="1111250" cy="1162050"/>
              <a:chOff x="-1230016" y="4593558"/>
              <a:chExt cx="1111250" cy="1162050"/>
            </a:xfrm>
          </p:grpSpPr>
          <p:pic>
            <p:nvPicPr>
              <p:cNvPr id="10336" name="19">
                <a:extLst>
                  <a:ext uri="{FF2B5EF4-FFF2-40B4-BE49-F238E27FC236}">
                    <a16:creationId xmlns:a16="http://schemas.microsoft.com/office/drawing/2014/main" id="{0785A00C-3145-46A4-89D6-535E69DB1B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230016" y="4593558"/>
                <a:ext cx="1111250" cy="1162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4" name="Rounded Rectangle 93">
                <a:extLst>
                  <a:ext uri="{FF2B5EF4-FFF2-40B4-BE49-F238E27FC236}">
                    <a16:creationId xmlns:a16="http://schemas.microsoft.com/office/drawing/2014/main" id="{5C6E5796-7CFD-4E7C-A90C-F71709516460}"/>
                  </a:ext>
                </a:extLst>
              </p:cNvPr>
              <p:cNvSpPr/>
              <p:nvPr/>
            </p:nvSpPr>
            <p:spPr>
              <a:xfrm>
                <a:off x="-1215729" y="4631658"/>
                <a:ext cx="1089025" cy="1108075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78" name="Picture 145">
              <a:extLst>
                <a:ext uri="{FF2B5EF4-FFF2-40B4-BE49-F238E27FC236}">
                  <a16:creationId xmlns:a16="http://schemas.microsoft.com/office/drawing/2014/main" id="{62B03C2F-4DC3-463A-ABE7-85F425A4A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063" y="5638800"/>
              <a:ext cx="306387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8E21D2C-571E-45C1-8DA0-843B99F4DB98}"/>
              </a:ext>
            </a:extLst>
          </p:cNvPr>
          <p:cNvGrpSpPr/>
          <p:nvPr/>
        </p:nvGrpSpPr>
        <p:grpSpPr>
          <a:xfrm>
            <a:off x="5862638" y="2557463"/>
            <a:ext cx="1122362" cy="1157287"/>
            <a:chOff x="5862638" y="2557463"/>
            <a:chExt cx="1122362" cy="1157287"/>
          </a:xfrm>
        </p:grpSpPr>
        <p:grpSp>
          <p:nvGrpSpPr>
            <p:cNvPr id="10253" name="Group 40">
              <a:extLst>
                <a:ext uri="{FF2B5EF4-FFF2-40B4-BE49-F238E27FC236}">
                  <a16:creationId xmlns:a16="http://schemas.microsoft.com/office/drawing/2014/main" id="{E3B5D18B-03A8-4059-A9F7-9BFDA0D786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62638" y="2557463"/>
              <a:ext cx="1122362" cy="1157287"/>
              <a:chOff x="5862624" y="2557208"/>
              <a:chExt cx="1121869" cy="1157542"/>
            </a:xfrm>
          </p:grpSpPr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C2F3957A-9267-41D2-9FA3-9A056A33E0C2}"/>
                  </a:ext>
                </a:extLst>
              </p:cNvPr>
              <p:cNvSpPr/>
              <p:nvPr/>
            </p:nvSpPr>
            <p:spPr>
              <a:xfrm>
                <a:off x="5875318" y="2588965"/>
                <a:ext cx="1104415" cy="1125785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pic>
            <p:nvPicPr>
              <p:cNvPr id="10341" name="Picture 39">
                <a:extLst>
                  <a:ext uri="{FF2B5EF4-FFF2-40B4-BE49-F238E27FC236}">
                    <a16:creationId xmlns:a16="http://schemas.microsoft.com/office/drawing/2014/main" id="{4E101BBD-26DE-4F80-9E0A-8631B2A7F9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55019" y="2851218"/>
                <a:ext cx="760719" cy="85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342" name="TextBox 91">
                <a:extLst>
                  <a:ext uri="{FF2B5EF4-FFF2-40B4-BE49-F238E27FC236}">
                    <a16:creationId xmlns:a16="http://schemas.microsoft.com/office/drawing/2014/main" id="{05687314-BEB3-457E-B2CB-7FC5A7BB3E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862624" y="2557208"/>
                <a:ext cx="1121869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500">
                    <a:solidFill>
                      <a:schemeClr val="tx1"/>
                    </a:solidFill>
                    <a:latin typeface="Sassoon Infant Md" panose="02000603050000020003" pitchFamily="50" charset="0"/>
                  </a:rPr>
                  <a:t>Paige</a:t>
                </a:r>
              </a:p>
            </p:txBody>
          </p:sp>
        </p:grpSp>
        <p:pic>
          <p:nvPicPr>
            <p:cNvPr id="10279" name="Picture 6">
              <a:extLst>
                <a:ext uri="{FF2B5EF4-FFF2-40B4-BE49-F238E27FC236}">
                  <a16:creationId xmlns:a16="http://schemas.microsoft.com/office/drawing/2014/main" id="{CCB2CC09-3CF5-4CE8-9C9B-F36053B2B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45" t="-15887"/>
            <a:stretch>
              <a:fillRect/>
            </a:stretch>
          </p:blipFill>
          <p:spPr bwMode="auto">
            <a:xfrm>
              <a:off x="6321425" y="3067050"/>
              <a:ext cx="269875" cy="61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D50235-F5D1-461E-809E-6E536BB9E040}"/>
              </a:ext>
            </a:extLst>
          </p:cNvPr>
          <p:cNvGrpSpPr/>
          <p:nvPr/>
        </p:nvGrpSpPr>
        <p:grpSpPr>
          <a:xfrm>
            <a:off x="5853113" y="3814763"/>
            <a:ext cx="1123950" cy="1150937"/>
            <a:chOff x="5853113" y="3814763"/>
            <a:chExt cx="1123950" cy="1150937"/>
          </a:xfrm>
        </p:grpSpPr>
        <p:grpSp>
          <p:nvGrpSpPr>
            <p:cNvPr id="10259" name="Group 49">
              <a:extLst>
                <a:ext uri="{FF2B5EF4-FFF2-40B4-BE49-F238E27FC236}">
                  <a16:creationId xmlns:a16="http://schemas.microsoft.com/office/drawing/2014/main" id="{324051B2-0E77-4272-94FD-27F6BD7AAA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53113" y="3814763"/>
              <a:ext cx="1123950" cy="1150937"/>
              <a:chOff x="-1207164" y="4350912"/>
              <a:chExt cx="1125164" cy="1150774"/>
            </a:xfrm>
          </p:grpSpPr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7C767F1B-151C-40FB-9981-0BF14B3B130A}"/>
                  </a:ext>
                </a:extLst>
              </p:cNvPr>
              <p:cNvSpPr/>
              <p:nvPr/>
            </p:nvSpPr>
            <p:spPr>
              <a:xfrm>
                <a:off x="-1186505" y="4376308"/>
                <a:ext cx="1104505" cy="1125378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sp>
            <p:nvSpPr>
              <p:cNvPr id="10326" name="TextBox 99">
                <a:extLst>
                  <a:ext uri="{FF2B5EF4-FFF2-40B4-BE49-F238E27FC236}">
                    <a16:creationId xmlns:a16="http://schemas.microsoft.com/office/drawing/2014/main" id="{071A8994-1ACC-46EB-8E4C-1DEBC2E534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1207164" y="4350912"/>
                <a:ext cx="1121869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500">
                    <a:solidFill>
                      <a:schemeClr val="tx1"/>
                    </a:solidFill>
                    <a:latin typeface="Sassoon Infant Md" panose="02000603050000020003" pitchFamily="50" charset="0"/>
                  </a:rPr>
                  <a:t>Sophia</a:t>
                </a:r>
              </a:p>
            </p:txBody>
          </p:sp>
          <p:pic>
            <p:nvPicPr>
              <p:cNvPr id="10327" name="Picture 48">
                <a:extLst>
                  <a:ext uri="{FF2B5EF4-FFF2-40B4-BE49-F238E27FC236}">
                    <a16:creationId xmlns:a16="http://schemas.microsoft.com/office/drawing/2014/main" id="{55693F07-3664-431C-B530-2578C9187F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754"/>
              <a:stretch>
                <a:fillRect/>
              </a:stretch>
            </p:blipFill>
            <p:spPr bwMode="auto">
              <a:xfrm>
                <a:off x="-1022793" y="4664209"/>
                <a:ext cx="792272" cy="822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0280" name="Picture 146">
              <a:extLst>
                <a:ext uri="{FF2B5EF4-FFF2-40B4-BE49-F238E27FC236}">
                  <a16:creationId xmlns:a16="http://schemas.microsoft.com/office/drawing/2014/main" id="{AC6F90FD-3E7A-4AEC-B407-A52E3DF7C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129" t="-52943" b="-3"/>
            <a:stretch>
              <a:fillRect/>
            </a:stretch>
          </p:blipFill>
          <p:spPr bwMode="auto">
            <a:xfrm>
              <a:off x="6251575" y="4364038"/>
              <a:ext cx="307975" cy="82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3E07D99-D14B-4488-B8C8-D9A3B45F124F}"/>
              </a:ext>
            </a:extLst>
          </p:cNvPr>
          <p:cNvGrpSpPr/>
          <p:nvPr/>
        </p:nvGrpSpPr>
        <p:grpSpPr>
          <a:xfrm>
            <a:off x="7115175" y="3795713"/>
            <a:ext cx="1104900" cy="1171575"/>
            <a:chOff x="7115175" y="3795713"/>
            <a:chExt cx="1104900" cy="1171575"/>
          </a:xfrm>
        </p:grpSpPr>
        <p:grpSp>
          <p:nvGrpSpPr>
            <p:cNvPr id="10260" name="Group 51">
              <a:extLst>
                <a:ext uri="{FF2B5EF4-FFF2-40B4-BE49-F238E27FC236}">
                  <a16:creationId xmlns:a16="http://schemas.microsoft.com/office/drawing/2014/main" id="{C3F41E9E-B0CC-4341-9B14-E07D43B213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15175" y="3795713"/>
              <a:ext cx="1104900" cy="1171575"/>
              <a:chOff x="-1360314" y="4364039"/>
              <a:chExt cx="1104900" cy="1171575"/>
            </a:xfrm>
          </p:grpSpPr>
          <p:pic>
            <p:nvPicPr>
              <p:cNvPr id="10323" name="18">
                <a:extLst>
                  <a:ext uri="{FF2B5EF4-FFF2-40B4-BE49-F238E27FC236}">
                    <a16:creationId xmlns:a16="http://schemas.microsoft.com/office/drawing/2014/main" id="{086D3472-572E-47C5-9D9B-C99178CB63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360314" y="4364039"/>
                <a:ext cx="1104900" cy="1171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" name="Rounded Rectangle 101">
                <a:extLst>
                  <a:ext uri="{FF2B5EF4-FFF2-40B4-BE49-F238E27FC236}">
                    <a16:creationId xmlns:a16="http://schemas.microsoft.com/office/drawing/2014/main" id="{C5717C77-B970-4F3C-9033-7E30BB2A7338}"/>
                  </a:ext>
                </a:extLst>
              </p:cNvPr>
              <p:cNvSpPr/>
              <p:nvPr/>
            </p:nvSpPr>
            <p:spPr>
              <a:xfrm>
                <a:off x="-1350789" y="4410076"/>
                <a:ext cx="1089025" cy="1109663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81" name="Picture 8">
              <a:extLst>
                <a:ext uri="{FF2B5EF4-FFF2-40B4-BE49-F238E27FC236}">
                  <a16:creationId xmlns:a16="http://schemas.microsoft.com/office/drawing/2014/main" id="{F7D16686-523E-46B1-913D-B345E793B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5863" y="4338638"/>
              <a:ext cx="292100" cy="68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FBA48B6-24DD-4CB2-B58B-4327687AA8C1}"/>
              </a:ext>
            </a:extLst>
          </p:cNvPr>
          <p:cNvGrpSpPr/>
          <p:nvPr/>
        </p:nvGrpSpPr>
        <p:grpSpPr>
          <a:xfrm>
            <a:off x="879475" y="1314450"/>
            <a:ext cx="1104900" cy="1154113"/>
            <a:chOff x="879475" y="1314450"/>
            <a:chExt cx="1104900" cy="1154113"/>
          </a:xfrm>
        </p:grpSpPr>
        <p:grpSp>
          <p:nvGrpSpPr>
            <p:cNvPr id="10243" name="Group 29">
              <a:extLst>
                <a:ext uri="{FF2B5EF4-FFF2-40B4-BE49-F238E27FC236}">
                  <a16:creationId xmlns:a16="http://schemas.microsoft.com/office/drawing/2014/main" id="{9D448EEE-0682-4E26-8830-8CDBF01F88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9475" y="1314450"/>
              <a:ext cx="1104900" cy="1154113"/>
              <a:chOff x="-1141465" y="2289175"/>
              <a:chExt cx="1104900" cy="1154112"/>
            </a:xfrm>
          </p:grpSpPr>
          <p:pic>
            <p:nvPicPr>
              <p:cNvPr id="10362" name="1">
                <a:extLst>
                  <a:ext uri="{FF2B5EF4-FFF2-40B4-BE49-F238E27FC236}">
                    <a16:creationId xmlns:a16="http://schemas.microsoft.com/office/drawing/2014/main" id="{578F8EF2-44F5-415F-ADF5-C2AE03D1B7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141465" y="2289175"/>
                <a:ext cx="1104900" cy="1154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72570F6B-B0AF-4DB4-B443-09629E1B2044}"/>
                  </a:ext>
                </a:extLst>
              </p:cNvPr>
              <p:cNvSpPr/>
              <p:nvPr/>
            </p:nvSpPr>
            <p:spPr>
              <a:xfrm>
                <a:off x="-1133527" y="2319338"/>
                <a:ext cx="1089025" cy="1109661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82" name="Picture 10">
              <a:extLst>
                <a:ext uri="{FF2B5EF4-FFF2-40B4-BE49-F238E27FC236}">
                  <a16:creationId xmlns:a16="http://schemas.microsoft.com/office/drawing/2014/main" id="{223D820F-2E8D-46F3-9225-B79DCA584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3813" y="1863725"/>
              <a:ext cx="29845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6CD8EA0-012E-4527-9F09-A1F99DE6A5F2}"/>
              </a:ext>
            </a:extLst>
          </p:cNvPr>
          <p:cNvGrpSpPr/>
          <p:nvPr/>
        </p:nvGrpSpPr>
        <p:grpSpPr>
          <a:xfrm>
            <a:off x="2128838" y="5081588"/>
            <a:ext cx="1104900" cy="1144587"/>
            <a:chOff x="2128838" y="5081588"/>
            <a:chExt cx="1104900" cy="1144587"/>
          </a:xfrm>
        </p:grpSpPr>
        <p:grpSp>
          <p:nvGrpSpPr>
            <p:cNvPr id="10261" name="Group 54">
              <a:extLst>
                <a:ext uri="{FF2B5EF4-FFF2-40B4-BE49-F238E27FC236}">
                  <a16:creationId xmlns:a16="http://schemas.microsoft.com/office/drawing/2014/main" id="{F526A2FB-DA22-4959-9FF3-74A7F91429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28838" y="5081588"/>
              <a:ext cx="1104900" cy="1144587"/>
              <a:chOff x="-1043285" y="4396001"/>
              <a:chExt cx="1104900" cy="1144587"/>
            </a:xfrm>
          </p:grpSpPr>
          <p:pic>
            <p:nvPicPr>
              <p:cNvPr id="10321" name="20">
                <a:extLst>
                  <a:ext uri="{FF2B5EF4-FFF2-40B4-BE49-F238E27FC236}">
                    <a16:creationId xmlns:a16="http://schemas.microsoft.com/office/drawing/2014/main" id="{1830B92F-E9DA-4587-906A-20DB753A78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043285" y="4396001"/>
                <a:ext cx="1104900" cy="1144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3" name="Rounded Rectangle 102">
                <a:extLst>
                  <a:ext uri="{FF2B5EF4-FFF2-40B4-BE49-F238E27FC236}">
                    <a16:creationId xmlns:a16="http://schemas.microsoft.com/office/drawing/2014/main" id="{75340939-3109-4EF6-BD18-B307D3DC0257}"/>
                  </a:ext>
                </a:extLst>
              </p:cNvPr>
              <p:cNvSpPr/>
              <p:nvPr/>
            </p:nvSpPr>
            <p:spPr>
              <a:xfrm>
                <a:off x="-1040110" y="4418226"/>
                <a:ext cx="1089025" cy="1109662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83" name="Picture 147">
              <a:extLst>
                <a:ext uri="{FF2B5EF4-FFF2-40B4-BE49-F238E27FC236}">
                  <a16:creationId xmlns:a16="http://schemas.microsoft.com/office/drawing/2014/main" id="{40B68736-B60C-4FF6-82E2-15A1BC3F0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7938" y="5597525"/>
              <a:ext cx="296862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B727F95-E30F-4D7A-B4FE-9DCC4772AF59}"/>
              </a:ext>
            </a:extLst>
          </p:cNvPr>
          <p:cNvGrpSpPr/>
          <p:nvPr/>
        </p:nvGrpSpPr>
        <p:grpSpPr>
          <a:xfrm>
            <a:off x="3371850" y="2568575"/>
            <a:ext cx="1104900" cy="1160463"/>
            <a:chOff x="3371850" y="2568575"/>
            <a:chExt cx="1104900" cy="1160463"/>
          </a:xfrm>
        </p:grpSpPr>
        <p:grpSp>
          <p:nvGrpSpPr>
            <p:cNvPr id="10250" name="Group 37">
              <a:extLst>
                <a:ext uri="{FF2B5EF4-FFF2-40B4-BE49-F238E27FC236}">
                  <a16:creationId xmlns:a16="http://schemas.microsoft.com/office/drawing/2014/main" id="{42CDF484-E62A-4474-A864-23345F03B0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1850" y="2568575"/>
              <a:ext cx="1104900" cy="1160463"/>
              <a:chOff x="-969763" y="3429000"/>
              <a:chExt cx="1104900" cy="1160462"/>
            </a:xfrm>
          </p:grpSpPr>
          <p:pic>
            <p:nvPicPr>
              <p:cNvPr id="10347" name="9">
                <a:extLst>
                  <a:ext uri="{FF2B5EF4-FFF2-40B4-BE49-F238E27FC236}">
                    <a16:creationId xmlns:a16="http://schemas.microsoft.com/office/drawing/2014/main" id="{2CC3D0C2-482E-4E3B-863C-2A25C753EB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69763" y="3429000"/>
                <a:ext cx="1104900" cy="1160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" name="Rounded Rectangle 76">
                <a:extLst>
                  <a:ext uri="{FF2B5EF4-FFF2-40B4-BE49-F238E27FC236}">
                    <a16:creationId xmlns:a16="http://schemas.microsoft.com/office/drawing/2014/main" id="{A6F4580B-809C-42AB-8E54-4E4BAEB38B46}"/>
                  </a:ext>
                </a:extLst>
              </p:cNvPr>
              <p:cNvSpPr/>
              <p:nvPr/>
            </p:nvSpPr>
            <p:spPr>
              <a:xfrm>
                <a:off x="-961825" y="3463925"/>
                <a:ext cx="1089025" cy="1108074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84" name="Picture 148">
              <a:extLst>
                <a:ext uri="{FF2B5EF4-FFF2-40B4-BE49-F238E27FC236}">
                  <a16:creationId xmlns:a16="http://schemas.microsoft.com/office/drawing/2014/main" id="{B50D55D3-96CC-4D05-A0FB-5F6162B5B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8563" y="3094038"/>
              <a:ext cx="296862" cy="65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11AE3F5-FB96-4251-B43E-359A580196B0}"/>
              </a:ext>
            </a:extLst>
          </p:cNvPr>
          <p:cNvGrpSpPr/>
          <p:nvPr/>
        </p:nvGrpSpPr>
        <p:grpSpPr>
          <a:xfrm>
            <a:off x="4595813" y="1331913"/>
            <a:ext cx="1127125" cy="1136650"/>
            <a:chOff x="4595813" y="1331913"/>
            <a:chExt cx="1127125" cy="1136650"/>
          </a:xfrm>
        </p:grpSpPr>
        <p:grpSp>
          <p:nvGrpSpPr>
            <p:cNvPr id="10244" name="Group 31">
              <a:extLst>
                <a:ext uri="{FF2B5EF4-FFF2-40B4-BE49-F238E27FC236}">
                  <a16:creationId xmlns:a16="http://schemas.microsoft.com/office/drawing/2014/main" id="{81049C31-D850-46B1-938F-E8EB018029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95813" y="1331913"/>
              <a:ext cx="1127125" cy="1136650"/>
              <a:chOff x="4596306" y="1331913"/>
              <a:chExt cx="1126632" cy="1137443"/>
            </a:xfrm>
          </p:grpSpPr>
          <p:sp>
            <p:nvSpPr>
              <p:cNvPr id="54" name="Rounded Rectangle 53">
                <a:extLst>
                  <a:ext uri="{FF2B5EF4-FFF2-40B4-BE49-F238E27FC236}">
                    <a16:creationId xmlns:a16="http://schemas.microsoft.com/office/drawing/2014/main" id="{318D040A-7F04-4B06-A89F-BCA821ABAF9A}"/>
                  </a:ext>
                </a:extLst>
              </p:cNvPr>
              <p:cNvSpPr/>
              <p:nvPr/>
            </p:nvSpPr>
            <p:spPr>
              <a:xfrm>
                <a:off x="4618521" y="1343033"/>
                <a:ext cx="1104417" cy="1126323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000AE923-9920-4357-9F30-EB70F2629D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4371"/>
              <a:stretch/>
            </p:blipFill>
            <p:spPr>
              <a:xfrm>
                <a:off x="4662301" y="1613980"/>
                <a:ext cx="1026685" cy="846484"/>
              </a:xfrm>
              <a:prstGeom prst="roundRect">
                <a:avLst/>
              </a:prstGeom>
            </p:spPr>
          </p:pic>
          <p:sp>
            <p:nvSpPr>
              <p:cNvPr id="10361" name="TextBox 68">
                <a:extLst>
                  <a:ext uri="{FF2B5EF4-FFF2-40B4-BE49-F238E27FC236}">
                    <a16:creationId xmlns:a16="http://schemas.microsoft.com/office/drawing/2014/main" id="{BFA6125D-DD1B-4B99-A328-AD3D5A406E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96306" y="1331913"/>
                <a:ext cx="1121869" cy="3231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400">
                    <a:solidFill>
                      <a:srgbClr val="1C1C1C"/>
                    </a:solidFill>
                    <a:latin typeface="Twinkl" pitchFamily="2" charset="0"/>
                    <a:ea typeface="Sassoon Infant Rg" panose="02000503030000020003" pitchFamily="50" charset="0"/>
                    <a:cs typeface="Sassoon Infant Rg" panose="02000503030000020003" pitchFamily="50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500">
                    <a:solidFill>
                      <a:schemeClr val="tx1"/>
                    </a:solidFill>
                    <a:latin typeface="Sassoon Infant Md" panose="02000603050000020003" pitchFamily="50" charset="0"/>
                  </a:rPr>
                  <a:t>Rubia</a:t>
                </a:r>
              </a:p>
            </p:txBody>
          </p:sp>
        </p:grpSp>
        <p:pic>
          <p:nvPicPr>
            <p:cNvPr id="10285" name="Picture 149">
              <a:extLst>
                <a:ext uri="{FF2B5EF4-FFF2-40B4-BE49-F238E27FC236}">
                  <a16:creationId xmlns:a16="http://schemas.microsoft.com/office/drawing/2014/main" id="{8CBF44DC-9997-49BE-8F9C-B767E2FD4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4438" y="1884363"/>
              <a:ext cx="29845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D8BDA0A-29B0-47E8-94C3-EE9F99D11D6A}"/>
              </a:ext>
            </a:extLst>
          </p:cNvPr>
          <p:cNvGrpSpPr/>
          <p:nvPr/>
        </p:nvGrpSpPr>
        <p:grpSpPr>
          <a:xfrm>
            <a:off x="5872163" y="1289050"/>
            <a:ext cx="1104900" cy="1171575"/>
            <a:chOff x="5872163" y="1289050"/>
            <a:chExt cx="1104900" cy="1171575"/>
          </a:xfrm>
        </p:grpSpPr>
        <p:grpSp>
          <p:nvGrpSpPr>
            <p:cNvPr id="10246" name="Group 33">
              <a:extLst>
                <a:ext uri="{FF2B5EF4-FFF2-40B4-BE49-F238E27FC236}">
                  <a16:creationId xmlns:a16="http://schemas.microsoft.com/office/drawing/2014/main" id="{057B7550-680A-486A-BF07-84E5C6E95D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72163" y="1289050"/>
              <a:ext cx="1104900" cy="1171575"/>
              <a:chOff x="-984451" y="2257425"/>
              <a:chExt cx="1104900" cy="1171575"/>
            </a:xfrm>
          </p:grpSpPr>
          <p:pic>
            <p:nvPicPr>
              <p:cNvPr id="10355" name="5">
                <a:extLst>
                  <a:ext uri="{FF2B5EF4-FFF2-40B4-BE49-F238E27FC236}">
                    <a16:creationId xmlns:a16="http://schemas.microsoft.com/office/drawing/2014/main" id="{18F709BF-AD43-4899-8330-444509D352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84451" y="2257425"/>
                <a:ext cx="1104900" cy="1171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3" name="Rounded Rectangle 72">
                <a:extLst>
                  <a:ext uri="{FF2B5EF4-FFF2-40B4-BE49-F238E27FC236}">
                    <a16:creationId xmlns:a16="http://schemas.microsoft.com/office/drawing/2014/main" id="{6E42D67F-DF07-4D1C-9CB8-52313A5A2E24}"/>
                  </a:ext>
                </a:extLst>
              </p:cNvPr>
              <p:cNvSpPr/>
              <p:nvPr/>
            </p:nvSpPr>
            <p:spPr>
              <a:xfrm>
                <a:off x="-974926" y="2319338"/>
                <a:ext cx="1089025" cy="1109662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86" name="Picture 150">
              <a:extLst>
                <a:ext uri="{FF2B5EF4-FFF2-40B4-BE49-F238E27FC236}">
                  <a16:creationId xmlns:a16="http://schemas.microsoft.com/office/drawing/2014/main" id="{AB4B7750-4952-428A-BBC4-B75B1B3CA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1425" y="1831975"/>
              <a:ext cx="298450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969B9EC-5511-40B2-B173-06EABE0A39C2}"/>
              </a:ext>
            </a:extLst>
          </p:cNvPr>
          <p:cNvGrpSpPr/>
          <p:nvPr/>
        </p:nvGrpSpPr>
        <p:grpSpPr>
          <a:xfrm>
            <a:off x="7108825" y="5070475"/>
            <a:ext cx="1116013" cy="1155700"/>
            <a:chOff x="7108825" y="5070475"/>
            <a:chExt cx="1116013" cy="1155700"/>
          </a:xfrm>
        </p:grpSpPr>
        <p:grpSp>
          <p:nvGrpSpPr>
            <p:cNvPr id="10265" name="Group 109">
              <a:extLst>
                <a:ext uri="{FF2B5EF4-FFF2-40B4-BE49-F238E27FC236}">
                  <a16:creationId xmlns:a16="http://schemas.microsoft.com/office/drawing/2014/main" id="{4F050176-6482-4BDD-9681-2E2D81F6CA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08825" y="5070475"/>
              <a:ext cx="1116013" cy="1155700"/>
              <a:chOff x="-1335445" y="4734291"/>
              <a:chExt cx="1116012" cy="1155700"/>
            </a:xfrm>
          </p:grpSpPr>
          <p:pic>
            <p:nvPicPr>
              <p:cNvPr id="10313" name="24">
                <a:extLst>
                  <a:ext uri="{FF2B5EF4-FFF2-40B4-BE49-F238E27FC236}">
                    <a16:creationId xmlns:a16="http://schemas.microsoft.com/office/drawing/2014/main" id="{F697FAF2-A6AF-49CC-B679-EEFF897F44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1335445" y="4734291"/>
                <a:ext cx="1116012" cy="1155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1" name="Rounded Rectangle 110">
                <a:extLst>
                  <a:ext uri="{FF2B5EF4-FFF2-40B4-BE49-F238E27FC236}">
                    <a16:creationId xmlns:a16="http://schemas.microsoft.com/office/drawing/2014/main" id="{FC2F3744-B929-4FD3-9594-A1E601FDE27E}"/>
                  </a:ext>
                </a:extLst>
              </p:cNvPr>
              <p:cNvSpPr/>
              <p:nvPr/>
            </p:nvSpPr>
            <p:spPr>
              <a:xfrm>
                <a:off x="-1317982" y="4766041"/>
                <a:ext cx="1089024" cy="1108075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87" name="Picture 151">
              <a:extLst>
                <a:ext uri="{FF2B5EF4-FFF2-40B4-BE49-F238E27FC236}">
                  <a16:creationId xmlns:a16="http://schemas.microsoft.com/office/drawing/2014/main" id="{78CD4B23-A927-404F-9401-52B227365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2213" y="5597525"/>
              <a:ext cx="296862" cy="65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05898A5-DB08-4A7E-A6B0-207351D53F29}"/>
              </a:ext>
            </a:extLst>
          </p:cNvPr>
          <p:cNvGrpSpPr/>
          <p:nvPr/>
        </p:nvGrpSpPr>
        <p:grpSpPr>
          <a:xfrm>
            <a:off x="876300" y="2551113"/>
            <a:ext cx="1104900" cy="1171575"/>
            <a:chOff x="876300" y="2551113"/>
            <a:chExt cx="1104900" cy="1171575"/>
          </a:xfrm>
        </p:grpSpPr>
        <p:grpSp>
          <p:nvGrpSpPr>
            <p:cNvPr id="10248" name="Group 35">
              <a:extLst>
                <a:ext uri="{FF2B5EF4-FFF2-40B4-BE49-F238E27FC236}">
                  <a16:creationId xmlns:a16="http://schemas.microsoft.com/office/drawing/2014/main" id="{47ED6CBA-6255-4DFA-B43A-C7451CD2B0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76300" y="2551113"/>
              <a:ext cx="1104900" cy="1171575"/>
              <a:chOff x="-923925" y="2964463"/>
              <a:chExt cx="1104900" cy="1171575"/>
            </a:xfrm>
          </p:grpSpPr>
          <p:pic>
            <p:nvPicPr>
              <p:cNvPr id="10351" name="7">
                <a:extLst>
                  <a:ext uri="{FF2B5EF4-FFF2-40B4-BE49-F238E27FC236}">
                    <a16:creationId xmlns:a16="http://schemas.microsoft.com/office/drawing/2014/main" id="{C451AA10-F2B9-4E5F-A0BB-97DAEDDCB5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23925" y="2964463"/>
                <a:ext cx="1104900" cy="11715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5" name="Rounded Rectangle 74">
                <a:extLst>
                  <a:ext uri="{FF2B5EF4-FFF2-40B4-BE49-F238E27FC236}">
                    <a16:creationId xmlns:a16="http://schemas.microsoft.com/office/drawing/2014/main" id="{B2B4119A-D4F9-4ABD-94C4-89E6734C310D}"/>
                  </a:ext>
                </a:extLst>
              </p:cNvPr>
              <p:cNvSpPr/>
              <p:nvPr/>
            </p:nvSpPr>
            <p:spPr>
              <a:xfrm>
                <a:off x="-914400" y="3010500"/>
                <a:ext cx="1089025" cy="1109663"/>
              </a:xfrm>
              <a:prstGeom prst="round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/>
              </a:p>
            </p:txBody>
          </p:sp>
        </p:grpSp>
        <p:pic>
          <p:nvPicPr>
            <p:cNvPr id="10288" name="Picture 152">
              <a:extLst>
                <a:ext uri="{FF2B5EF4-FFF2-40B4-BE49-F238E27FC236}">
                  <a16:creationId xmlns:a16="http://schemas.microsoft.com/office/drawing/2014/main" id="{2291C463-C822-40BD-BBB9-7C9581F33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5875" y="3079750"/>
              <a:ext cx="296863" cy="63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id="{AD92B16E-69A2-4A12-9FAD-1BC37AC2E827}"/>
              </a:ext>
            </a:extLst>
          </p:cNvPr>
          <p:cNvSpPr/>
          <p:nvPr/>
        </p:nvSpPr>
        <p:spPr>
          <a:xfrm>
            <a:off x="890588" y="1379538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4" name="Rounded Rectangle 113">
            <a:extLst>
              <a:ext uri="{FF2B5EF4-FFF2-40B4-BE49-F238E27FC236}">
                <a16:creationId xmlns:a16="http://schemas.microsoft.com/office/drawing/2014/main" id="{512295D1-7AEC-4C3D-BB7B-5F195404E842}"/>
              </a:ext>
            </a:extLst>
          </p:cNvPr>
          <p:cNvSpPr/>
          <p:nvPr/>
        </p:nvSpPr>
        <p:spPr>
          <a:xfrm>
            <a:off x="2122488" y="1343025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5" name="Rounded Rectangle 114">
            <a:extLst>
              <a:ext uri="{FF2B5EF4-FFF2-40B4-BE49-F238E27FC236}">
                <a16:creationId xmlns:a16="http://schemas.microsoft.com/office/drawing/2014/main" id="{1C83C53E-3BCF-483B-9BD9-A179DE840F9F}"/>
              </a:ext>
            </a:extLst>
          </p:cNvPr>
          <p:cNvSpPr/>
          <p:nvPr/>
        </p:nvSpPr>
        <p:spPr>
          <a:xfrm>
            <a:off x="3371850" y="1343025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810C89EA-F498-4FB6-8CE7-69AF933EAECA}"/>
              </a:ext>
            </a:extLst>
          </p:cNvPr>
          <p:cNvSpPr/>
          <p:nvPr/>
        </p:nvSpPr>
        <p:spPr>
          <a:xfrm>
            <a:off x="4619625" y="1343025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0B2A9148-BF7F-4A61-9CE6-7B551B2E6DB2}"/>
              </a:ext>
            </a:extLst>
          </p:cNvPr>
          <p:cNvSpPr/>
          <p:nvPr/>
        </p:nvSpPr>
        <p:spPr>
          <a:xfrm>
            <a:off x="5867400" y="1331912"/>
            <a:ext cx="1104900" cy="1125538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E4049C70-82B5-465A-8145-90B9DD9C005B}"/>
              </a:ext>
            </a:extLst>
          </p:cNvPr>
          <p:cNvSpPr/>
          <p:nvPr/>
        </p:nvSpPr>
        <p:spPr>
          <a:xfrm>
            <a:off x="7115175" y="1343025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BB0E57DA-1320-489F-8ABA-596ACA562531}"/>
              </a:ext>
            </a:extLst>
          </p:cNvPr>
          <p:cNvSpPr/>
          <p:nvPr/>
        </p:nvSpPr>
        <p:spPr>
          <a:xfrm>
            <a:off x="866775" y="2592387"/>
            <a:ext cx="1104900" cy="1125538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0" name="Rounded Rectangle 119">
            <a:extLst>
              <a:ext uri="{FF2B5EF4-FFF2-40B4-BE49-F238E27FC236}">
                <a16:creationId xmlns:a16="http://schemas.microsoft.com/office/drawing/2014/main" id="{23C662BF-8FCD-4D0C-B856-CE64C81A6BFA}"/>
              </a:ext>
            </a:extLst>
          </p:cNvPr>
          <p:cNvSpPr/>
          <p:nvPr/>
        </p:nvSpPr>
        <p:spPr>
          <a:xfrm>
            <a:off x="2114550" y="2592387"/>
            <a:ext cx="1104900" cy="1125538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1" name="Rounded Rectangle 120">
            <a:extLst>
              <a:ext uri="{FF2B5EF4-FFF2-40B4-BE49-F238E27FC236}">
                <a16:creationId xmlns:a16="http://schemas.microsoft.com/office/drawing/2014/main" id="{B187C577-1700-4D55-89CA-CA5D05C87282}"/>
              </a:ext>
            </a:extLst>
          </p:cNvPr>
          <p:cNvSpPr/>
          <p:nvPr/>
        </p:nvSpPr>
        <p:spPr>
          <a:xfrm>
            <a:off x="3362325" y="2592387"/>
            <a:ext cx="1104900" cy="1125538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2" name="Rounded Rectangle 121">
            <a:extLst>
              <a:ext uri="{FF2B5EF4-FFF2-40B4-BE49-F238E27FC236}">
                <a16:creationId xmlns:a16="http://schemas.microsoft.com/office/drawing/2014/main" id="{015E192B-4EE1-46AC-9211-37D440D71600}"/>
              </a:ext>
            </a:extLst>
          </p:cNvPr>
          <p:cNvSpPr/>
          <p:nvPr/>
        </p:nvSpPr>
        <p:spPr>
          <a:xfrm>
            <a:off x="4619625" y="2592387"/>
            <a:ext cx="1104900" cy="1125538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C3DBCED5-8752-4C47-912B-BE0919BF6E47}"/>
              </a:ext>
            </a:extLst>
          </p:cNvPr>
          <p:cNvSpPr/>
          <p:nvPr/>
        </p:nvSpPr>
        <p:spPr>
          <a:xfrm>
            <a:off x="5867400" y="2592387"/>
            <a:ext cx="1104900" cy="1125538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3BC4184B-5856-4CF6-895E-91F17D77A134}"/>
              </a:ext>
            </a:extLst>
          </p:cNvPr>
          <p:cNvSpPr/>
          <p:nvPr/>
        </p:nvSpPr>
        <p:spPr>
          <a:xfrm>
            <a:off x="7115175" y="2592387"/>
            <a:ext cx="1104900" cy="1125538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5" name="Rounded Rectangle 124">
            <a:extLst>
              <a:ext uri="{FF2B5EF4-FFF2-40B4-BE49-F238E27FC236}">
                <a16:creationId xmlns:a16="http://schemas.microsoft.com/office/drawing/2014/main" id="{86F9BA16-E9A5-4791-8A0F-0B27D055296F}"/>
              </a:ext>
            </a:extLst>
          </p:cNvPr>
          <p:cNvSpPr/>
          <p:nvPr/>
        </p:nvSpPr>
        <p:spPr>
          <a:xfrm>
            <a:off x="876300" y="3841750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6" name="Rounded Rectangle 125">
            <a:extLst>
              <a:ext uri="{FF2B5EF4-FFF2-40B4-BE49-F238E27FC236}">
                <a16:creationId xmlns:a16="http://schemas.microsoft.com/office/drawing/2014/main" id="{CD43045D-1B79-4D4D-879F-BAEE24A0EE49}"/>
              </a:ext>
            </a:extLst>
          </p:cNvPr>
          <p:cNvSpPr/>
          <p:nvPr/>
        </p:nvSpPr>
        <p:spPr>
          <a:xfrm>
            <a:off x="2132013" y="3841750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7C084E7A-C12F-4524-A585-9382C5D0957C}"/>
              </a:ext>
            </a:extLst>
          </p:cNvPr>
          <p:cNvSpPr/>
          <p:nvPr/>
        </p:nvSpPr>
        <p:spPr>
          <a:xfrm>
            <a:off x="3371850" y="3841750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8" name="Rounded Rectangle 127">
            <a:extLst>
              <a:ext uri="{FF2B5EF4-FFF2-40B4-BE49-F238E27FC236}">
                <a16:creationId xmlns:a16="http://schemas.microsoft.com/office/drawing/2014/main" id="{C8B18967-84E8-48DC-A27C-411F56CB688D}"/>
              </a:ext>
            </a:extLst>
          </p:cNvPr>
          <p:cNvSpPr/>
          <p:nvPr/>
        </p:nvSpPr>
        <p:spPr>
          <a:xfrm>
            <a:off x="4619625" y="3841750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29" name="Rounded Rectangle 128">
            <a:extLst>
              <a:ext uri="{FF2B5EF4-FFF2-40B4-BE49-F238E27FC236}">
                <a16:creationId xmlns:a16="http://schemas.microsoft.com/office/drawing/2014/main" id="{2CB5E31B-4061-43F7-A1DC-94E1B7438F99}"/>
              </a:ext>
            </a:extLst>
          </p:cNvPr>
          <p:cNvSpPr/>
          <p:nvPr/>
        </p:nvSpPr>
        <p:spPr>
          <a:xfrm>
            <a:off x="5867400" y="3841750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0" name="Rounded Rectangle 129">
            <a:extLst>
              <a:ext uri="{FF2B5EF4-FFF2-40B4-BE49-F238E27FC236}">
                <a16:creationId xmlns:a16="http://schemas.microsoft.com/office/drawing/2014/main" id="{7ACC86E0-9893-4828-ABA7-1FDC263DC9D3}"/>
              </a:ext>
            </a:extLst>
          </p:cNvPr>
          <p:cNvSpPr/>
          <p:nvPr/>
        </p:nvSpPr>
        <p:spPr>
          <a:xfrm>
            <a:off x="7115175" y="3841750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1" name="Rounded Rectangle 130">
            <a:extLst>
              <a:ext uri="{FF2B5EF4-FFF2-40B4-BE49-F238E27FC236}">
                <a16:creationId xmlns:a16="http://schemas.microsoft.com/office/drawing/2014/main" id="{013BD408-6D76-4DB3-8F4F-D53704DB6FEF}"/>
              </a:ext>
            </a:extLst>
          </p:cNvPr>
          <p:cNvSpPr/>
          <p:nvPr/>
        </p:nvSpPr>
        <p:spPr>
          <a:xfrm>
            <a:off x="876300" y="5092700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2E010FE0-B123-48EA-95F6-5A482F29F87F}"/>
              </a:ext>
            </a:extLst>
          </p:cNvPr>
          <p:cNvSpPr/>
          <p:nvPr/>
        </p:nvSpPr>
        <p:spPr>
          <a:xfrm>
            <a:off x="2124075" y="5092700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4D636169-0C21-44FA-98F3-9D3F1C7805A8}"/>
              </a:ext>
            </a:extLst>
          </p:cNvPr>
          <p:cNvSpPr/>
          <p:nvPr/>
        </p:nvSpPr>
        <p:spPr>
          <a:xfrm>
            <a:off x="3371850" y="5092700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4" name="Rounded Rectangle 133">
            <a:extLst>
              <a:ext uri="{FF2B5EF4-FFF2-40B4-BE49-F238E27FC236}">
                <a16:creationId xmlns:a16="http://schemas.microsoft.com/office/drawing/2014/main" id="{D03D5B04-40C4-406D-89E9-B85222C7E4EC}"/>
              </a:ext>
            </a:extLst>
          </p:cNvPr>
          <p:cNvSpPr/>
          <p:nvPr/>
        </p:nvSpPr>
        <p:spPr>
          <a:xfrm>
            <a:off x="4619625" y="5092700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5B549560-08A7-4BF0-98CA-468E63CD545E}"/>
              </a:ext>
            </a:extLst>
          </p:cNvPr>
          <p:cNvSpPr/>
          <p:nvPr/>
        </p:nvSpPr>
        <p:spPr>
          <a:xfrm>
            <a:off x="5867400" y="5092700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24813EE3-2684-4A6E-BFF2-E7080F51EEF3}"/>
              </a:ext>
            </a:extLst>
          </p:cNvPr>
          <p:cNvSpPr/>
          <p:nvPr/>
        </p:nvSpPr>
        <p:spPr>
          <a:xfrm>
            <a:off x="7115175" y="5092700"/>
            <a:ext cx="1104900" cy="1125537"/>
          </a:xfrm>
          <a:prstGeom prst="roundRect">
            <a:avLst/>
          </a:prstGeom>
          <a:solidFill>
            <a:srgbClr val="B9D26D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30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2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2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8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9E672C99-2731-4C91-91B2-96A90CF6B535}" vid="{7F266D33-4E3D-4AB1-8B43-991C0A718D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56</TotalTime>
  <Words>60</Words>
  <Application>Microsoft Office PowerPoint</Application>
  <PresentationFormat>On-screen Show (4:3)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Arial</vt:lpstr>
      <vt:lpstr>Sassoon Infant Md</vt:lpstr>
      <vt:lpstr>Twinkl</vt:lpstr>
      <vt:lpstr>Office Theme</vt:lpstr>
      <vt:lpstr>PowerPoint Presentation</vt:lpstr>
      <vt:lpstr>Instructions</vt:lpstr>
      <vt:lpstr>Guess Who?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Sana Mehmood</dc:creator>
  <cp:lastModifiedBy>Valentini Pavlidou</cp:lastModifiedBy>
  <cp:revision>6</cp:revision>
  <dcterms:created xsi:type="dcterms:W3CDTF">2021-01-25T09:33:42Z</dcterms:created>
  <dcterms:modified xsi:type="dcterms:W3CDTF">2025-10-04T11:33:01Z</dcterms:modified>
</cp:coreProperties>
</file>