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1"/>
  </p:notesMasterIdLst>
  <p:handoutMasterIdLst>
    <p:handoutMasterId r:id="rId22"/>
  </p:handoutMasterIdLst>
  <p:sldIdLst>
    <p:sldId id="274" r:id="rId3"/>
    <p:sldId id="303" r:id="rId4"/>
    <p:sldId id="268" r:id="rId5"/>
    <p:sldId id="305" r:id="rId6"/>
    <p:sldId id="276" r:id="rId7"/>
    <p:sldId id="264" r:id="rId8"/>
    <p:sldId id="310" r:id="rId9"/>
    <p:sldId id="304" r:id="rId10"/>
    <p:sldId id="311" r:id="rId11"/>
    <p:sldId id="312" r:id="rId12"/>
    <p:sldId id="313" r:id="rId13"/>
    <p:sldId id="314" r:id="rId14"/>
    <p:sldId id="315" r:id="rId15"/>
    <p:sldId id="316" r:id="rId16"/>
    <p:sldId id="317" r:id="rId17"/>
    <p:sldId id="318" r:id="rId18"/>
    <p:sldId id="319" r:id="rId19"/>
    <p:sldId id="273" r:id="rId20"/>
  </p:sldIdLst>
  <p:sldSz cx="9144000" cy="6858000" type="screen4x3"/>
  <p:notesSz cx="6858000" cy="9144000"/>
  <p:embeddedFontLst>
    <p:embeddedFont>
      <p:font typeface="Roboto" panose="02000000000000000000" pitchFamily="2" charset="0"/>
      <p:regular r:id="rId23"/>
      <p:bold r:id="rId24"/>
      <p:italic r:id="rId25"/>
      <p:boldItalic r:id="rId26"/>
    </p:embeddedFont>
    <p:embeddedFont>
      <p:font typeface="Twinkl" panose="020B0604020202020204"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43"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B1E3"/>
    <a:srgbClr val="8C358C"/>
    <a:srgbClr val="F0F0F0"/>
    <a:srgbClr val="223842"/>
    <a:srgbClr val="25273F"/>
    <a:srgbClr val="000000"/>
    <a:srgbClr val="633C90"/>
    <a:srgbClr val="F9B002"/>
    <a:srgbClr val="007AC2"/>
    <a:srgbClr val="FCF7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939" autoAdjust="0"/>
    <p:restoredTop sz="94660"/>
  </p:normalViewPr>
  <p:slideViewPr>
    <p:cSldViewPr snapToGrid="0" showGuides="1">
      <p:cViewPr varScale="1">
        <p:scale>
          <a:sx n="82" d="100"/>
          <a:sy n="82" d="100"/>
        </p:scale>
        <p:origin x="1003" y="72"/>
      </p:cViewPr>
      <p:guideLst>
        <p:guide orient="horz" pos="2160"/>
        <p:guide pos="2880"/>
        <p:guide pos="340"/>
        <p:guide orient="horz" pos="3974"/>
        <p:guide pos="5443"/>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66" d="100"/>
          <a:sy n="66" d="100"/>
        </p:scale>
        <p:origin x="285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03/10/2025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03/10/2025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521341-850D-40E1-BB3D-87946DC9B06D}" type="slidenum">
              <a:rPr lang="en-GB" smtClean="0"/>
              <a:t>3</a:t>
            </a:fld>
            <a:endParaRPr lang="en-GB"/>
          </a:p>
        </p:txBody>
      </p:sp>
    </p:spTree>
    <p:extLst>
      <p:ext uri="{BB962C8B-B14F-4D97-AF65-F5344CB8AC3E}">
        <p14:creationId xmlns:p14="http://schemas.microsoft.com/office/powerpoint/2010/main" val="36433744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kids-browse-by-level-esl-resources/browse-by-level-esl-efl-resources/beginner-a1-browse-by-level-esl-efl-resources"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www.twinkl.co.uk/resources/kids-browse-by-level-esl-resources/browse-by-level-esl-efl-resources/beginner-a1-browse-by-level-esl-efl-resources" TargetMode="External"/><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hlinkClick r:id="rId3"/>
            <a:extLst>
              <a:ext uri="{FF2B5EF4-FFF2-40B4-BE49-F238E27FC236}">
                <a16:creationId xmlns:a16="http://schemas.microsoft.com/office/drawing/2014/main" id="{7B95ECAD-4064-5588-6430-07ECCEC950C1}"/>
              </a:ext>
            </a:extLst>
          </p:cNvPr>
          <p:cNvSpPr/>
          <p:nvPr userDrawn="1"/>
        </p:nvSpPr>
        <p:spPr>
          <a:xfrm>
            <a:off x="182348" y="0"/>
            <a:ext cx="1444433" cy="9994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SL_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DF6149-B22E-B64E-327F-EB3A04EAF67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4692" y="178"/>
            <a:ext cx="9114616" cy="6857643"/>
          </a:xfrm>
          <a:prstGeom prst="rect">
            <a:avLst/>
          </a:prstGeom>
        </p:spPr>
      </p:pic>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logo of a company&#10;&#10;Description automatically generated">
            <a:extLst>
              <a:ext uri="{FF2B5EF4-FFF2-40B4-BE49-F238E27FC236}">
                <a16:creationId xmlns:a16="http://schemas.microsoft.com/office/drawing/2014/main" id="{612EDAF8-F645-3B62-1782-89F8A070315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47918" y="2625778"/>
            <a:ext cx="1982769" cy="1351888"/>
          </a:xfrm>
          <a:prstGeom prst="rect">
            <a:avLst/>
          </a:prstGeom>
        </p:spPr>
      </p:pic>
      <p:sp>
        <p:nvSpPr>
          <p:cNvPr id="5" name="Rectangle 4">
            <a:extLst>
              <a:ext uri="{FF2B5EF4-FFF2-40B4-BE49-F238E27FC236}">
                <a16:creationId xmlns:a16="http://schemas.microsoft.com/office/drawing/2014/main" id="{A316FE0F-7B29-F39D-00DC-8E3F4A631656}"/>
              </a:ext>
            </a:extLst>
          </p:cNvPr>
          <p:cNvSpPr/>
          <p:nvPr userDrawn="1"/>
        </p:nvSpPr>
        <p:spPr>
          <a:xfrm>
            <a:off x="0" y="6251423"/>
            <a:ext cx="9144000" cy="612000"/>
          </a:xfrm>
          <a:prstGeom prst="rect">
            <a:avLst/>
          </a:prstGeom>
          <a:solidFill>
            <a:srgbClr val="007A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Twinkl" pitchFamily="2" charset="0"/>
            </a:endParaRPr>
          </a:p>
        </p:txBody>
      </p:sp>
    </p:spTree>
    <p:extLst>
      <p:ext uri="{BB962C8B-B14F-4D97-AF65-F5344CB8AC3E}">
        <p14:creationId xmlns:p14="http://schemas.microsoft.com/office/powerpoint/2010/main" val="1546560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6897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182348" y="0"/>
            <a:ext cx="1444433" cy="9994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972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787397"/>
            <a:chOff x="743837" y="1344834"/>
            <a:chExt cx="7644513"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577060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76" r:id="rId3"/>
    <p:sldLayoutId id="2147483662" r:id="rId4"/>
    <p:sldLayoutId id="2147483663" r:id="rId5"/>
    <p:sldLayoutId id="2147483666" r:id="rId6"/>
    <p:sldLayoutId id="2147483675" r:id="rId7"/>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3" r:id="rId3"/>
    <p:sldLayoutId id="2147483669" r:id="rId4"/>
    <p:sldLayoutId id="2147483670"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5.jp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6"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jpe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0.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jp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1.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5.jpg"/><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F6C9720-83AD-8FF9-A1FB-13A64F54D3B7}"/>
              </a:ext>
            </a:extLst>
          </p:cNvPr>
          <p:cNvSpPr/>
          <p:nvPr/>
        </p:nvSpPr>
        <p:spPr>
          <a:xfrm>
            <a:off x="714302" y="4580962"/>
            <a:ext cx="1266195" cy="273960"/>
          </a:xfrm>
          <a:prstGeom prst="rect">
            <a:avLst/>
          </a:prstGeom>
          <a:solidFill>
            <a:srgbClr val="633C9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GB" sz="1600" b="1" dirty="0">
                <a:latin typeface="Roboto" panose="02000000000000000000" pitchFamily="2" charset="0"/>
                <a:ea typeface="Roboto" panose="02000000000000000000" pitchFamily="2" charset="0"/>
              </a:rPr>
              <a:t>Editable</a:t>
            </a:r>
          </a:p>
        </p:txBody>
      </p:sp>
      <p:sp>
        <p:nvSpPr>
          <p:cNvPr id="7" name="Rectangle 6">
            <a:extLst>
              <a:ext uri="{FF2B5EF4-FFF2-40B4-BE49-F238E27FC236}">
                <a16:creationId xmlns:a16="http://schemas.microsoft.com/office/drawing/2014/main" id="{96EBEB35-BD68-873A-5790-B189AE92531D}"/>
              </a:ext>
            </a:extLst>
          </p:cNvPr>
          <p:cNvSpPr/>
          <p:nvPr/>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8" name="TextBox 7">
            <a:extLst>
              <a:ext uri="{FF2B5EF4-FFF2-40B4-BE49-F238E27FC236}">
                <a16:creationId xmlns:a16="http://schemas.microsoft.com/office/drawing/2014/main" id="{49E026F1-9C2C-E22B-D7DB-ACB9A0F18CFF}"/>
              </a:ext>
            </a:extLst>
          </p:cNvPr>
          <p:cNvSpPr txBox="1"/>
          <p:nvPr/>
        </p:nvSpPr>
        <p:spPr>
          <a:xfrm>
            <a:off x="755650" y="668014"/>
            <a:ext cx="7632700" cy="523220"/>
          </a:xfrm>
          <a:prstGeom prst="rect">
            <a:avLst/>
          </a:prstGeom>
          <a:noFill/>
        </p:spPr>
        <p:txBody>
          <a:bodyPr wrap="square">
            <a:spAutoFit/>
          </a:bodyPr>
          <a:lstStyle/>
          <a:p>
            <a:pPr lvl="0" algn="ctr"/>
            <a:r>
              <a:rPr lang="en-US" sz="2800" b="1" dirty="0">
                <a:solidFill>
                  <a:srgbClr val="8C358C"/>
                </a:solidFill>
                <a:latin typeface="Roboto" panose="02000000000000000000" pitchFamily="2" charset="0"/>
                <a:ea typeface="Roboto" panose="02000000000000000000" pitchFamily="2" charset="0"/>
              </a:rPr>
              <a:t>Disclaimers</a:t>
            </a:r>
            <a:endParaRPr lang="en-GB" sz="2800" b="1" dirty="0">
              <a:solidFill>
                <a:srgbClr val="8C358C"/>
              </a:solidFill>
            </a:endParaRPr>
          </a:p>
        </p:txBody>
      </p:sp>
      <p:grpSp>
        <p:nvGrpSpPr>
          <p:cNvPr id="9" name="Group 8">
            <a:extLst>
              <a:ext uri="{FF2B5EF4-FFF2-40B4-BE49-F238E27FC236}">
                <a16:creationId xmlns:a16="http://schemas.microsoft.com/office/drawing/2014/main" id="{768231B6-78C9-5792-FFA3-2CAD3C18E32D}"/>
              </a:ext>
            </a:extLst>
          </p:cNvPr>
          <p:cNvGrpSpPr/>
          <p:nvPr/>
        </p:nvGrpSpPr>
        <p:grpSpPr>
          <a:xfrm>
            <a:off x="725060" y="1588919"/>
            <a:ext cx="7640361" cy="2864615"/>
            <a:chOff x="734134" y="3707365"/>
            <a:chExt cx="7640361" cy="2864615"/>
          </a:xfrm>
        </p:grpSpPr>
        <p:sp>
          <p:nvSpPr>
            <p:cNvPr id="10" name="Rectangle 9">
              <a:extLst>
                <a:ext uri="{FF2B5EF4-FFF2-40B4-BE49-F238E27FC236}">
                  <a16:creationId xmlns:a16="http://schemas.microsoft.com/office/drawing/2014/main" id="{B34D4011-C37F-7F69-ACB2-9F40143D5A0C}"/>
                </a:ext>
              </a:extLst>
            </p:cNvPr>
            <p:cNvSpPr/>
            <p:nvPr/>
          </p:nvSpPr>
          <p:spPr>
            <a:xfrm>
              <a:off x="734134" y="3707365"/>
              <a:ext cx="1741673" cy="273960"/>
            </a:xfrm>
            <a:prstGeom prst="rect">
              <a:avLst/>
            </a:prstGeom>
            <a:solidFill>
              <a:srgbClr val="633C9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ESL Disclaimer</a:t>
              </a:r>
            </a:p>
          </p:txBody>
        </p:sp>
        <p:sp>
          <p:nvSpPr>
            <p:cNvPr id="11" name="Rectangle 10">
              <a:extLst>
                <a:ext uri="{FF2B5EF4-FFF2-40B4-BE49-F238E27FC236}">
                  <a16:creationId xmlns:a16="http://schemas.microsoft.com/office/drawing/2014/main" id="{2891E15A-1923-F091-AC66-804EE01663B7}"/>
                </a:ext>
              </a:extLst>
            </p:cNvPr>
            <p:cNvSpPr/>
            <p:nvPr/>
          </p:nvSpPr>
          <p:spPr>
            <a:xfrm>
              <a:off x="741795" y="3981325"/>
              <a:ext cx="7632700" cy="2590655"/>
            </a:xfrm>
            <a:prstGeom prst="rect">
              <a:avLst/>
            </a:prstGeom>
            <a:solidFill>
              <a:schemeClr val="bg1"/>
            </a:solidFill>
            <a:ln w="19050">
              <a:solidFill>
                <a:srgbClr val="F9B002"/>
              </a:solidFill>
            </a:ln>
          </p:spPr>
          <p:txBody>
            <a:bodyPr wrap="square" lIns="216000" tIns="216000" rIns="216000" bIns="216000">
              <a:spAutoFit/>
            </a:bodyPr>
            <a:lstStyle/>
            <a:p>
              <a:r>
                <a:rPr lang="en-US" sz="1400" dirty="0">
                  <a:latin typeface="Roboto" panose="02000000000000000000" pitchFamily="2" charset="0"/>
                  <a:ea typeface="Roboto" panose="02000000000000000000" pitchFamily="2" charset="0"/>
                </a:rPr>
                <a:t>This resource has been made for the purpose of teaching English language learners. We know that students can be learning English in many different places, in many different ways and at any age, so we try to keep these resources as general as possible.</a:t>
              </a:r>
            </a:p>
            <a:p>
              <a:r>
                <a:rPr lang="en-US" sz="1400" dirty="0">
                  <a:latin typeface="Roboto" panose="02000000000000000000" pitchFamily="2" charset="0"/>
                  <a:ea typeface="Roboto" panose="02000000000000000000" pitchFamily="2" charset="0"/>
                </a:rPr>
                <a:t> </a:t>
              </a:r>
            </a:p>
            <a:p>
              <a:r>
                <a:rPr lang="en-US" sz="1400" dirty="0">
                  <a:latin typeface="Roboto" panose="02000000000000000000" pitchFamily="2" charset="0"/>
                  <a:ea typeface="Roboto" panose="02000000000000000000" pitchFamily="2" charset="0"/>
                </a:rPr>
                <a:t>There are many acronyms associated with English language teaching. These include (but are not limited to) ELT, TEFL, EFL, ELL, EAL and ESOL. While the term ESL may not fully represent the linguistic backgrounds of all students, it is the most widely </a:t>
              </a:r>
              <a:r>
                <a:rPr lang="en-US" sz="1400" dirty="0" err="1">
                  <a:latin typeface="Roboto" panose="02000000000000000000" pitchFamily="2" charset="0"/>
                  <a:ea typeface="Roboto" panose="02000000000000000000" pitchFamily="2" charset="0"/>
                </a:rPr>
                <a:t>recognised</a:t>
              </a:r>
              <a:r>
                <a:rPr lang="en-US" sz="1400" dirty="0">
                  <a:latin typeface="Roboto" panose="02000000000000000000" pitchFamily="2" charset="0"/>
                  <a:ea typeface="Roboto" panose="02000000000000000000" pitchFamily="2" charset="0"/>
                </a:rPr>
                <a:t> term for English language teaching globally.  Therefore, we use the term ‘ESL’ in the names of our resources to make them easy to find but they are suitable for any student learning to speak English. </a:t>
              </a:r>
              <a:endParaRPr lang="en-GB" sz="1400" dirty="0">
                <a:latin typeface="Roboto" panose="02000000000000000000" pitchFamily="2" charset="0"/>
                <a:ea typeface="Roboto" panose="02000000000000000000" pitchFamily="2" charset="0"/>
              </a:endParaRPr>
            </a:p>
          </p:txBody>
        </p:sp>
      </p:grpSp>
      <p:sp>
        <p:nvSpPr>
          <p:cNvPr id="4" name="Rectangle 3">
            <a:extLst>
              <a:ext uri="{FF2B5EF4-FFF2-40B4-BE49-F238E27FC236}">
                <a16:creationId xmlns:a16="http://schemas.microsoft.com/office/drawing/2014/main" id="{35A7056B-4004-3BA2-D51F-58AD52721B5B}"/>
              </a:ext>
            </a:extLst>
          </p:cNvPr>
          <p:cNvSpPr/>
          <p:nvPr/>
        </p:nvSpPr>
        <p:spPr>
          <a:xfrm>
            <a:off x="727938" y="4853424"/>
            <a:ext cx="7632700" cy="1297993"/>
          </a:xfrm>
          <a:prstGeom prst="rect">
            <a:avLst/>
          </a:prstGeom>
          <a:noFill/>
          <a:ln w="19050">
            <a:solidFill>
              <a:srgbClr val="F9B002"/>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is editable and can be adapted to meet the needs of different children. Twinkl cannot be held responsible for any changes made once a resource has been downloaded. Please be aware that this content may have been edited and therefore </a:t>
            </a:r>
            <a:br>
              <a:rPr lang="en-GB" sz="1400" b="0" i="0" dirty="0">
                <a:solidFill>
                  <a:srgbClr val="202124"/>
                </a:solidFill>
                <a:effectLst/>
                <a:latin typeface="Roboto" panose="02000000000000000000" pitchFamily="2" charset="0"/>
              </a:rPr>
            </a:br>
            <a:r>
              <a:rPr lang="en-GB" sz="1400" b="0" i="0" dirty="0">
                <a:solidFill>
                  <a:srgbClr val="202124"/>
                </a:solidFill>
                <a:effectLst/>
                <a:latin typeface="Roboto" panose="02000000000000000000" pitchFamily="2" charset="0"/>
              </a:rPr>
              <a:t>may no longer reflect our values.</a:t>
            </a:r>
            <a:endParaRPr lang="en-GB" sz="14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71013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5E53A-5521-2DD8-5A84-D9297A2A49E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F158BB8-4467-D392-539C-B3233FA78BE8}"/>
              </a:ext>
            </a:extLst>
          </p:cNvPr>
          <p:cNvSpPr/>
          <p:nvPr/>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8" name="TextBox 7">
            <a:extLst>
              <a:ext uri="{FF2B5EF4-FFF2-40B4-BE49-F238E27FC236}">
                <a16:creationId xmlns:a16="http://schemas.microsoft.com/office/drawing/2014/main" id="{08AC9DEF-D640-7DFF-09E8-0AB82D49D3FA}"/>
              </a:ext>
            </a:extLst>
          </p:cNvPr>
          <p:cNvSpPr txBox="1"/>
          <p:nvPr/>
        </p:nvSpPr>
        <p:spPr>
          <a:xfrm>
            <a:off x="755650" y="668014"/>
            <a:ext cx="7632700" cy="523220"/>
          </a:xfrm>
          <a:prstGeom prst="rect">
            <a:avLst/>
          </a:prstGeom>
          <a:noFill/>
        </p:spPr>
        <p:txBody>
          <a:bodyPr wrap="square">
            <a:spAutoFit/>
          </a:bodyPr>
          <a:lstStyle/>
          <a:p>
            <a:pPr lvl="0" algn="ctr"/>
            <a:r>
              <a:rPr lang="en-US" sz="2800" b="1" dirty="0">
                <a:solidFill>
                  <a:srgbClr val="8C358C"/>
                </a:solidFill>
                <a:latin typeface="Roboto" panose="02000000000000000000" pitchFamily="2" charset="0"/>
                <a:ea typeface="Roboto" panose="02000000000000000000" pitchFamily="2" charset="0"/>
              </a:rPr>
              <a:t>Disclaimers</a:t>
            </a:r>
            <a:endParaRPr lang="en-GB" sz="2800" b="1" dirty="0">
              <a:solidFill>
                <a:srgbClr val="8C358C"/>
              </a:solidFill>
            </a:endParaRPr>
          </a:p>
        </p:txBody>
      </p:sp>
      <p:grpSp>
        <p:nvGrpSpPr>
          <p:cNvPr id="9" name="Group 8">
            <a:extLst>
              <a:ext uri="{FF2B5EF4-FFF2-40B4-BE49-F238E27FC236}">
                <a16:creationId xmlns:a16="http://schemas.microsoft.com/office/drawing/2014/main" id="{CE5CFC67-A0D7-73A3-B1AA-4008E510DFF1}"/>
              </a:ext>
            </a:extLst>
          </p:cNvPr>
          <p:cNvGrpSpPr/>
          <p:nvPr/>
        </p:nvGrpSpPr>
        <p:grpSpPr>
          <a:xfrm>
            <a:off x="725060" y="1588919"/>
            <a:ext cx="7640361" cy="2649171"/>
            <a:chOff x="734134" y="3707365"/>
            <a:chExt cx="7640361" cy="2649171"/>
          </a:xfrm>
        </p:grpSpPr>
        <p:sp>
          <p:nvSpPr>
            <p:cNvPr id="10" name="Rectangle 9">
              <a:extLst>
                <a:ext uri="{FF2B5EF4-FFF2-40B4-BE49-F238E27FC236}">
                  <a16:creationId xmlns:a16="http://schemas.microsoft.com/office/drawing/2014/main" id="{A19A1C28-982D-862C-7B44-8AAF9FDD3909}"/>
                </a:ext>
              </a:extLst>
            </p:cNvPr>
            <p:cNvSpPr/>
            <p:nvPr/>
          </p:nvSpPr>
          <p:spPr>
            <a:xfrm>
              <a:off x="734134" y="3707365"/>
              <a:ext cx="2341525" cy="273960"/>
            </a:xfrm>
            <a:prstGeom prst="rect">
              <a:avLst/>
            </a:prstGeom>
            <a:solidFill>
              <a:srgbClr val="633C9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Online Video Resource</a:t>
              </a:r>
            </a:p>
          </p:txBody>
        </p:sp>
        <p:sp>
          <p:nvSpPr>
            <p:cNvPr id="11" name="Rectangle 10">
              <a:extLst>
                <a:ext uri="{FF2B5EF4-FFF2-40B4-BE49-F238E27FC236}">
                  <a16:creationId xmlns:a16="http://schemas.microsoft.com/office/drawing/2014/main" id="{B7977C74-EEFC-0AD4-AE1C-4091E88A8058}"/>
                </a:ext>
              </a:extLst>
            </p:cNvPr>
            <p:cNvSpPr/>
            <p:nvPr/>
          </p:nvSpPr>
          <p:spPr>
            <a:xfrm>
              <a:off x="741795" y="3981325"/>
              <a:ext cx="7632700" cy="2375211"/>
            </a:xfrm>
            <a:prstGeom prst="rect">
              <a:avLst/>
            </a:prstGeom>
            <a:solidFill>
              <a:schemeClr val="bg1"/>
            </a:solidFill>
            <a:ln w="19050">
              <a:solidFill>
                <a:srgbClr val="F9B002"/>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autoplay features meaning that other videos will play after the video you are watching finishes. You should disable this feature before using the video in any classroom or similar setting. Twinkl assumes no responsibility for the contents of linked websites, including the contents of any comment sections. The inclusion of any link in this resource should not be taken as an endorsement of any kind by Twinkl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a:t>
              </a:r>
            </a:p>
          </p:txBody>
        </p:sp>
      </p:grpSp>
    </p:spTree>
    <p:extLst>
      <p:ext uri="{BB962C8B-B14F-4D97-AF65-F5344CB8AC3E}">
        <p14:creationId xmlns:p14="http://schemas.microsoft.com/office/powerpoint/2010/main" val="2362380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14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0197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A3D1F-283E-D0B9-39FC-CCA874FD845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3348ED8-705A-B7FB-4F93-D92C561DE6B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90346" y="1975359"/>
            <a:ext cx="5458403" cy="4428514"/>
          </a:xfrm>
          <a:prstGeom prst="rect">
            <a:avLst/>
          </a:prstGeom>
        </p:spPr>
      </p:pic>
      <p:grpSp>
        <p:nvGrpSpPr>
          <p:cNvPr id="15" name="Group 14">
            <a:extLst>
              <a:ext uri="{FF2B5EF4-FFF2-40B4-BE49-F238E27FC236}">
                <a16:creationId xmlns:a16="http://schemas.microsoft.com/office/drawing/2014/main" id="{F7F4B789-1D9C-5669-5573-5ACAC4DE88FC}"/>
              </a:ext>
            </a:extLst>
          </p:cNvPr>
          <p:cNvGrpSpPr/>
          <p:nvPr/>
        </p:nvGrpSpPr>
        <p:grpSpPr>
          <a:xfrm>
            <a:off x="1728261" y="549275"/>
            <a:ext cx="2651016" cy="1542711"/>
            <a:chOff x="2229307" y="578019"/>
            <a:chExt cx="2651016" cy="1542711"/>
          </a:xfrm>
        </p:grpSpPr>
        <p:pic>
          <p:nvPicPr>
            <p:cNvPr id="7" name="Picture 6">
              <a:extLst>
                <a:ext uri="{FF2B5EF4-FFF2-40B4-BE49-F238E27FC236}">
                  <a16:creationId xmlns:a16="http://schemas.microsoft.com/office/drawing/2014/main" id="{EBAC6D15-298E-6C1F-ED3E-4C45C537BC1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10" name="TextBox 9">
              <a:extLst>
                <a:ext uri="{FF2B5EF4-FFF2-40B4-BE49-F238E27FC236}">
                  <a16:creationId xmlns:a16="http://schemas.microsoft.com/office/drawing/2014/main" id="{65221765-7736-AA42-03E7-5E4022AE86A1}"/>
                </a:ext>
              </a:extLst>
            </p:cNvPr>
            <p:cNvSpPr txBox="1"/>
            <p:nvPr/>
          </p:nvSpPr>
          <p:spPr>
            <a:xfrm>
              <a:off x="2388167" y="830865"/>
              <a:ext cx="2333295" cy="830997"/>
            </a:xfrm>
            <a:prstGeom prst="rect">
              <a:avLst/>
            </a:prstGeom>
            <a:noFill/>
          </p:spPr>
          <p:txBody>
            <a:bodyPr wrap="square" rtlCol="0">
              <a:spAutoFit/>
            </a:bodyPr>
            <a:lstStyle/>
            <a:p>
              <a:pPr algn="ctr"/>
              <a:r>
                <a:rPr lang="en-US" sz="2400" dirty="0"/>
                <a:t>Hello! My </a:t>
              </a:r>
            </a:p>
            <a:p>
              <a:pPr algn="ctr"/>
              <a:r>
                <a:rPr lang="en-US" sz="2400" dirty="0"/>
                <a:t>name is Kim.</a:t>
              </a:r>
            </a:p>
          </p:txBody>
        </p:sp>
      </p:grpSp>
      <p:grpSp>
        <p:nvGrpSpPr>
          <p:cNvPr id="17" name="Group 16">
            <a:extLst>
              <a:ext uri="{FF2B5EF4-FFF2-40B4-BE49-F238E27FC236}">
                <a16:creationId xmlns:a16="http://schemas.microsoft.com/office/drawing/2014/main" id="{404EB998-7D08-F643-11C7-C2029F017FC8}"/>
              </a:ext>
            </a:extLst>
          </p:cNvPr>
          <p:cNvGrpSpPr/>
          <p:nvPr/>
        </p:nvGrpSpPr>
        <p:grpSpPr>
          <a:xfrm>
            <a:off x="3752422" y="873502"/>
            <a:ext cx="4261486" cy="2088823"/>
            <a:chOff x="4379277" y="549275"/>
            <a:chExt cx="4261486" cy="2088823"/>
          </a:xfrm>
        </p:grpSpPr>
        <p:pic>
          <p:nvPicPr>
            <p:cNvPr id="11" name="Picture 10">
              <a:extLst>
                <a:ext uri="{FF2B5EF4-FFF2-40B4-BE49-F238E27FC236}">
                  <a16:creationId xmlns:a16="http://schemas.microsoft.com/office/drawing/2014/main" id="{FD968A6C-8138-9F46-C864-DD6F87521F2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4379277" y="549275"/>
              <a:ext cx="4261486" cy="2088823"/>
            </a:xfrm>
            <a:prstGeom prst="rect">
              <a:avLst/>
            </a:prstGeom>
          </p:spPr>
        </p:pic>
        <p:sp>
          <p:nvSpPr>
            <p:cNvPr id="14" name="TextBox 13">
              <a:extLst>
                <a:ext uri="{FF2B5EF4-FFF2-40B4-BE49-F238E27FC236}">
                  <a16:creationId xmlns:a16="http://schemas.microsoft.com/office/drawing/2014/main" id="{A523C165-9BE4-BD27-155E-20FAC1C934D0}"/>
                </a:ext>
              </a:extLst>
            </p:cNvPr>
            <p:cNvSpPr txBox="1"/>
            <p:nvPr/>
          </p:nvSpPr>
          <p:spPr>
            <a:xfrm>
              <a:off x="4687600" y="1061697"/>
              <a:ext cx="3649408" cy="1015663"/>
            </a:xfrm>
            <a:prstGeom prst="rect">
              <a:avLst/>
            </a:prstGeom>
            <a:noFill/>
          </p:spPr>
          <p:txBody>
            <a:bodyPr wrap="square" rtlCol="0">
              <a:spAutoFit/>
            </a:bodyPr>
            <a:lstStyle/>
            <a:p>
              <a:pPr lvl="0" algn="ctr"/>
              <a:r>
                <a:rPr lang="en-GB" sz="2000" dirty="0"/>
                <a:t>Are you ready to play a fun game? There will be six rounds to play.</a:t>
              </a:r>
            </a:p>
          </p:txBody>
        </p:sp>
      </p:grpSp>
      <p:grpSp>
        <p:nvGrpSpPr>
          <p:cNvPr id="18" name="Group 17">
            <a:extLst>
              <a:ext uri="{FF2B5EF4-FFF2-40B4-BE49-F238E27FC236}">
                <a16:creationId xmlns:a16="http://schemas.microsoft.com/office/drawing/2014/main" id="{5FF3D0FC-C8F5-B122-CE61-32DD5D93599E}"/>
              </a:ext>
            </a:extLst>
          </p:cNvPr>
          <p:cNvGrpSpPr/>
          <p:nvPr/>
        </p:nvGrpSpPr>
        <p:grpSpPr>
          <a:xfrm>
            <a:off x="3913972" y="480255"/>
            <a:ext cx="4261486" cy="3112971"/>
            <a:chOff x="4379277" y="549275"/>
            <a:chExt cx="4261486" cy="2088823"/>
          </a:xfrm>
        </p:grpSpPr>
        <p:pic>
          <p:nvPicPr>
            <p:cNvPr id="19" name="Picture 18">
              <a:extLst>
                <a:ext uri="{FF2B5EF4-FFF2-40B4-BE49-F238E27FC236}">
                  <a16:creationId xmlns:a16="http://schemas.microsoft.com/office/drawing/2014/main" id="{BC10D0AF-67F9-90E8-A795-03294E44CA7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flipH="1">
              <a:off x="4379277" y="549275"/>
              <a:ext cx="4261486" cy="2088823"/>
            </a:xfrm>
            <a:prstGeom prst="rect">
              <a:avLst/>
            </a:prstGeom>
          </p:spPr>
        </p:pic>
        <p:sp>
          <p:nvSpPr>
            <p:cNvPr id="20" name="TextBox 19">
              <a:extLst>
                <a:ext uri="{FF2B5EF4-FFF2-40B4-BE49-F238E27FC236}">
                  <a16:creationId xmlns:a16="http://schemas.microsoft.com/office/drawing/2014/main" id="{99161CC5-F4B5-6A6C-F1B8-CD2CC2900849}"/>
                </a:ext>
              </a:extLst>
            </p:cNvPr>
            <p:cNvSpPr txBox="1"/>
            <p:nvPr/>
          </p:nvSpPr>
          <p:spPr>
            <a:xfrm>
              <a:off x="4668255" y="857178"/>
              <a:ext cx="3649408" cy="1301076"/>
            </a:xfrm>
            <a:prstGeom prst="rect">
              <a:avLst/>
            </a:prstGeom>
            <a:noFill/>
          </p:spPr>
          <p:txBody>
            <a:bodyPr wrap="square" rtlCol="0">
              <a:spAutoFit/>
            </a:bodyPr>
            <a:lstStyle/>
            <a:p>
              <a:pPr lvl="0" algn="ctr"/>
              <a:r>
                <a:rPr lang="en-GB" sz="2000" dirty="0"/>
                <a:t>In each round, you will </a:t>
              </a:r>
            </a:p>
            <a:p>
              <a:pPr lvl="0" algn="ctr"/>
              <a:r>
                <a:rPr lang="en-GB" sz="2000" dirty="0"/>
                <a:t>need to look at the cards, remember them and match them together. The first </a:t>
              </a:r>
            </a:p>
            <a:p>
              <a:pPr lvl="0" algn="ctr"/>
              <a:r>
                <a:rPr lang="en-GB" sz="2000" dirty="0"/>
                <a:t>two rounds will be </a:t>
              </a:r>
            </a:p>
            <a:p>
              <a:pPr lvl="0" algn="ctr"/>
              <a:r>
                <a:rPr lang="en-GB" sz="2000" dirty="0"/>
                <a:t>about numbers.</a:t>
              </a:r>
            </a:p>
          </p:txBody>
        </p:sp>
      </p:grpSp>
      <p:grpSp>
        <p:nvGrpSpPr>
          <p:cNvPr id="22" name="Group 21">
            <a:extLst>
              <a:ext uri="{FF2B5EF4-FFF2-40B4-BE49-F238E27FC236}">
                <a16:creationId xmlns:a16="http://schemas.microsoft.com/office/drawing/2014/main" id="{CAFF719B-F1C8-CE89-8E87-0476D9D49B88}"/>
              </a:ext>
            </a:extLst>
          </p:cNvPr>
          <p:cNvGrpSpPr/>
          <p:nvPr/>
        </p:nvGrpSpPr>
        <p:grpSpPr>
          <a:xfrm>
            <a:off x="4719207" y="1335404"/>
            <a:ext cx="2651016" cy="1542711"/>
            <a:chOff x="2229307" y="578019"/>
            <a:chExt cx="2651016" cy="1542711"/>
          </a:xfrm>
        </p:grpSpPr>
        <p:pic>
          <p:nvPicPr>
            <p:cNvPr id="23" name="Picture 22">
              <a:extLst>
                <a:ext uri="{FF2B5EF4-FFF2-40B4-BE49-F238E27FC236}">
                  <a16:creationId xmlns:a16="http://schemas.microsoft.com/office/drawing/2014/main" id="{72B6AA20-5D7F-23BF-2C5B-C44931833DF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24" name="TextBox 23">
              <a:extLst>
                <a:ext uri="{FF2B5EF4-FFF2-40B4-BE49-F238E27FC236}">
                  <a16:creationId xmlns:a16="http://schemas.microsoft.com/office/drawing/2014/main" id="{E385B73C-EC93-4F63-5481-34DB6C64B3C7}"/>
                </a:ext>
              </a:extLst>
            </p:cNvPr>
            <p:cNvSpPr txBox="1"/>
            <p:nvPr/>
          </p:nvSpPr>
          <p:spPr>
            <a:xfrm>
              <a:off x="2398677" y="872905"/>
              <a:ext cx="2333295" cy="830997"/>
            </a:xfrm>
            <a:prstGeom prst="rect">
              <a:avLst/>
            </a:prstGeom>
            <a:noFill/>
          </p:spPr>
          <p:txBody>
            <a:bodyPr wrap="square" rtlCol="0">
              <a:spAutoFit/>
            </a:bodyPr>
            <a:lstStyle/>
            <a:p>
              <a:pPr algn="ctr"/>
              <a:r>
                <a:rPr lang="en-US" sz="2400" dirty="0"/>
                <a:t>Are you ready?</a:t>
              </a:r>
            </a:p>
            <a:p>
              <a:pPr algn="ctr"/>
              <a:r>
                <a:rPr lang="en-US" sz="2400" dirty="0"/>
                <a:t>Let’s go!</a:t>
              </a:r>
            </a:p>
          </p:txBody>
        </p:sp>
      </p:grpSp>
    </p:spTree>
    <p:extLst>
      <p:ext uri="{BB962C8B-B14F-4D97-AF65-F5344CB8AC3E}">
        <p14:creationId xmlns:p14="http://schemas.microsoft.com/office/powerpoint/2010/main" val="428738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100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0-#ppt_w/2"/>
                                          </p:val>
                                        </p:tav>
                                        <p:tav tm="100000">
                                          <p:val>
                                            <p:strVal val="#ppt_x"/>
                                          </p:val>
                                        </p:tav>
                                      </p:tavLst>
                                    </p:anim>
                                    <p:anim calcmode="lin" valueType="num">
                                      <p:cBhvr additive="base">
                                        <p:cTn id="1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1500"/>
                                  </p:stCondLst>
                                  <p:childTnLst>
                                    <p:set>
                                      <p:cBhvr>
                                        <p:cTn id="17" dur="1" fill="hold">
                                          <p:stCondLst>
                                            <p:cond delay="0"/>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15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fill="hold"/>
                                        <p:tgtEl>
                                          <p:spTgt spid="17"/>
                                        </p:tgtEl>
                                        <p:attrNameLst>
                                          <p:attrName>ppt_x</p:attrName>
                                        </p:attrNameLst>
                                      </p:cBhvr>
                                      <p:tavLst>
                                        <p:tav tm="0">
                                          <p:val>
                                            <p:strVal val="0-#ppt_w/2"/>
                                          </p:val>
                                        </p:tav>
                                        <p:tav tm="100000">
                                          <p:val>
                                            <p:strVal val="#ppt_x"/>
                                          </p:val>
                                        </p:tav>
                                      </p:tavLst>
                                    </p:anim>
                                    <p:anim calcmode="lin" valueType="num">
                                      <p:cBhvr additive="base">
                                        <p:cTn id="23"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1500"/>
                                  </p:stCondLst>
                                  <p:childTnLst>
                                    <p:set>
                                      <p:cBhvr>
                                        <p:cTn id="27" dur="1" fill="hold">
                                          <p:stCondLst>
                                            <p:cond delay="0"/>
                                          </p:stCondLst>
                                        </p:cTn>
                                        <p:tgtEl>
                                          <p:spTgt spid="1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1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1000" fill="hold"/>
                                        <p:tgtEl>
                                          <p:spTgt spid="18"/>
                                        </p:tgtEl>
                                        <p:attrNameLst>
                                          <p:attrName>ppt_x</p:attrName>
                                        </p:attrNameLst>
                                      </p:cBhvr>
                                      <p:tavLst>
                                        <p:tav tm="0">
                                          <p:val>
                                            <p:strVal val="0-#ppt_w/2"/>
                                          </p:val>
                                        </p:tav>
                                        <p:tav tm="100000">
                                          <p:val>
                                            <p:strVal val="#ppt_x"/>
                                          </p:val>
                                        </p:tav>
                                      </p:tavLst>
                                    </p:anim>
                                    <p:anim calcmode="lin" valueType="num">
                                      <p:cBhvr additive="base">
                                        <p:cTn id="33"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1500"/>
                                  </p:stCondLst>
                                  <p:childTnLst>
                                    <p:set>
                                      <p:cBhvr>
                                        <p:cTn id="37" dur="1" fill="hold">
                                          <p:stCondLst>
                                            <p:cond delay="0"/>
                                          </p:stCondLst>
                                        </p:cTn>
                                        <p:tgtEl>
                                          <p:spTgt spid="18"/>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15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1000" fill="hold"/>
                                        <p:tgtEl>
                                          <p:spTgt spid="22"/>
                                        </p:tgtEl>
                                        <p:attrNameLst>
                                          <p:attrName>ppt_x</p:attrName>
                                        </p:attrNameLst>
                                      </p:cBhvr>
                                      <p:tavLst>
                                        <p:tav tm="0">
                                          <p:val>
                                            <p:strVal val="0-#ppt_w/2"/>
                                          </p:val>
                                        </p:tav>
                                        <p:tav tm="100000">
                                          <p:val>
                                            <p:strVal val="#ppt_x"/>
                                          </p:val>
                                        </p:tav>
                                      </p:tavLst>
                                    </p:anim>
                                    <p:anim calcmode="lin" valueType="num">
                                      <p:cBhvr additive="base">
                                        <p:cTn id="43"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1500"/>
                                  </p:stCondLst>
                                  <p:childTnLst>
                                    <p:set>
                                      <p:cBhvr>
                                        <p:cTn id="47"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0" name="Group 69">
            <a:extLst>
              <a:ext uri="{FF2B5EF4-FFF2-40B4-BE49-F238E27FC236}">
                <a16:creationId xmlns:a16="http://schemas.microsoft.com/office/drawing/2014/main" id="{9C8F6A5C-583B-5997-03CC-E311E727DAF8}"/>
              </a:ext>
            </a:extLst>
          </p:cNvPr>
          <p:cNvGrpSpPr/>
          <p:nvPr/>
        </p:nvGrpSpPr>
        <p:grpSpPr>
          <a:xfrm>
            <a:off x="827142" y="725487"/>
            <a:ext cx="1398590" cy="1944000"/>
            <a:chOff x="827142" y="725487"/>
            <a:chExt cx="1398590" cy="1944000"/>
          </a:xfrm>
        </p:grpSpPr>
        <p:sp>
          <p:nvSpPr>
            <p:cNvPr id="13" name="Rectangle: Rounded Corners 6">
              <a:extLst>
                <a:ext uri="{FF2B5EF4-FFF2-40B4-BE49-F238E27FC236}">
                  <a16:creationId xmlns:a16="http://schemas.microsoft.com/office/drawing/2014/main" id="{6800C697-221E-BCE7-3E80-700B4C61E1C0}"/>
                </a:ext>
              </a:extLst>
            </p:cNvPr>
            <p:cNvSpPr/>
            <p:nvPr/>
          </p:nvSpPr>
          <p:spPr>
            <a:xfrm>
              <a:off x="827142"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767B3AF8-2C19-85EC-B447-0FD915520CA1}"/>
                </a:ext>
              </a:extLst>
            </p:cNvPr>
            <p:cNvSpPr txBox="1"/>
            <p:nvPr/>
          </p:nvSpPr>
          <p:spPr>
            <a:xfrm>
              <a:off x="827142" y="1358063"/>
              <a:ext cx="1397001" cy="646331"/>
            </a:xfrm>
            <a:prstGeom prst="rect">
              <a:avLst/>
            </a:prstGeom>
            <a:noFill/>
          </p:spPr>
          <p:txBody>
            <a:bodyPr wrap="square" rtlCol="0">
              <a:spAutoFit/>
            </a:bodyPr>
            <a:lstStyle/>
            <a:p>
              <a:pPr algn="ctr"/>
              <a:r>
                <a:rPr lang="en-ZA" sz="3600" b="1" i="0" u="none" strike="noStrike" dirty="0">
                  <a:solidFill>
                    <a:schemeClr val="accent5">
                      <a:lumMod val="60000"/>
                      <a:lumOff val="40000"/>
                    </a:schemeClr>
                  </a:solidFill>
                  <a:effectLst/>
                </a:rPr>
                <a:t>2</a:t>
              </a:r>
              <a:endParaRPr lang="en-AU" sz="3600" b="1" dirty="0">
                <a:solidFill>
                  <a:schemeClr val="accent5">
                    <a:lumMod val="60000"/>
                    <a:lumOff val="40000"/>
                  </a:schemeClr>
                </a:solidFill>
              </a:endParaRPr>
            </a:p>
          </p:txBody>
        </p:sp>
      </p:grpSp>
      <p:pic>
        <p:nvPicPr>
          <p:cNvPr id="15" name="Picture 14">
            <a:extLst>
              <a:ext uri="{FF2B5EF4-FFF2-40B4-BE49-F238E27FC236}">
                <a16:creationId xmlns:a16="http://schemas.microsoft.com/office/drawing/2014/main" id="{69DF69B7-578D-25F4-67FF-E38797B0C87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560225" y="986216"/>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sp>
        <p:nvSpPr>
          <p:cNvPr id="19" name="Rectangle: Rounded Corners 37">
            <a:extLst>
              <a:ext uri="{FF2B5EF4-FFF2-40B4-BE49-F238E27FC236}">
                <a16:creationId xmlns:a16="http://schemas.microsoft.com/office/drawing/2014/main" id="{78868E5A-1E02-237D-F052-3BE1802C9ED8}"/>
              </a:ext>
            </a:extLst>
          </p:cNvPr>
          <p:cNvSpPr/>
          <p:nvPr/>
        </p:nvSpPr>
        <p:spPr>
          <a:xfrm>
            <a:off x="8271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0" name="Rectangle: Rounded Corners 48">
            <a:extLst>
              <a:ext uri="{FF2B5EF4-FFF2-40B4-BE49-F238E27FC236}">
                <a16:creationId xmlns:a16="http://schemas.microsoft.com/office/drawing/2014/main" id="{34F45D9D-B003-1C29-C3D9-38A5A09F1FF4}"/>
              </a:ext>
            </a:extLst>
          </p:cNvPr>
          <p:cNvSpPr/>
          <p:nvPr/>
        </p:nvSpPr>
        <p:spPr>
          <a:xfrm>
            <a:off x="23130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2" name="Rectangle: Rounded Corners 49">
            <a:extLst>
              <a:ext uri="{FF2B5EF4-FFF2-40B4-BE49-F238E27FC236}">
                <a16:creationId xmlns:a16="http://schemas.microsoft.com/office/drawing/2014/main" id="{AC9415A6-C7A8-AF75-B421-1997BDC2A1FD}"/>
              </a:ext>
            </a:extLst>
          </p:cNvPr>
          <p:cNvSpPr/>
          <p:nvPr/>
        </p:nvSpPr>
        <p:spPr>
          <a:xfrm>
            <a:off x="38370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3" name="Rectangle: Rounded Corners 50">
            <a:extLst>
              <a:ext uri="{FF2B5EF4-FFF2-40B4-BE49-F238E27FC236}">
                <a16:creationId xmlns:a16="http://schemas.microsoft.com/office/drawing/2014/main" id="{F0CBD7C0-C89D-122D-AE3A-95CFF3EE30D5}"/>
              </a:ext>
            </a:extLst>
          </p:cNvPr>
          <p:cNvSpPr/>
          <p:nvPr/>
        </p:nvSpPr>
        <p:spPr>
          <a:xfrm>
            <a:off x="53483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4" name="Rectangle: Rounded Corners 51">
            <a:extLst>
              <a:ext uri="{FF2B5EF4-FFF2-40B4-BE49-F238E27FC236}">
                <a16:creationId xmlns:a16="http://schemas.microsoft.com/office/drawing/2014/main" id="{CF13845C-2D3E-209B-DECF-5E99817CB0B2}"/>
              </a:ext>
            </a:extLst>
          </p:cNvPr>
          <p:cNvSpPr/>
          <p:nvPr/>
        </p:nvSpPr>
        <p:spPr>
          <a:xfrm>
            <a:off x="68596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5" name="Rectangle: Rounded Corners 52">
            <a:extLst>
              <a:ext uri="{FF2B5EF4-FFF2-40B4-BE49-F238E27FC236}">
                <a16:creationId xmlns:a16="http://schemas.microsoft.com/office/drawing/2014/main" id="{7B2DDB6D-981E-C43C-FA09-4A95F12211A8}"/>
              </a:ext>
            </a:extLst>
          </p:cNvPr>
          <p:cNvSpPr/>
          <p:nvPr/>
        </p:nvSpPr>
        <p:spPr>
          <a:xfrm>
            <a:off x="827142" y="56539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 name="Rectangle: Rounded Corners 53">
            <a:extLst>
              <a:ext uri="{FF2B5EF4-FFF2-40B4-BE49-F238E27FC236}">
                <a16:creationId xmlns:a16="http://schemas.microsoft.com/office/drawing/2014/main" id="{D561C4BD-7967-359F-9FC7-8D83879FACF9}"/>
              </a:ext>
            </a:extLst>
          </p:cNvPr>
          <p:cNvSpPr/>
          <p:nvPr/>
        </p:nvSpPr>
        <p:spPr>
          <a:xfrm>
            <a:off x="2313042" y="56539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7" name="Rectangle: Rounded Corners 54">
            <a:extLst>
              <a:ext uri="{FF2B5EF4-FFF2-40B4-BE49-F238E27FC236}">
                <a16:creationId xmlns:a16="http://schemas.microsoft.com/office/drawing/2014/main" id="{800DAE22-9E5C-C357-6E76-7DCE32260C51}"/>
              </a:ext>
            </a:extLst>
          </p:cNvPr>
          <p:cNvSpPr/>
          <p:nvPr/>
        </p:nvSpPr>
        <p:spPr>
          <a:xfrm>
            <a:off x="3837042" y="56539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8" name="Rectangle: Rounded Corners 55">
            <a:extLst>
              <a:ext uri="{FF2B5EF4-FFF2-40B4-BE49-F238E27FC236}">
                <a16:creationId xmlns:a16="http://schemas.microsoft.com/office/drawing/2014/main" id="{BECB772E-F3E8-9660-3698-7129382F22AA}"/>
              </a:ext>
            </a:extLst>
          </p:cNvPr>
          <p:cNvSpPr/>
          <p:nvPr/>
        </p:nvSpPr>
        <p:spPr>
          <a:xfrm>
            <a:off x="5348342" y="56539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9" name="Rectangle: Rounded Corners 56">
            <a:extLst>
              <a:ext uri="{FF2B5EF4-FFF2-40B4-BE49-F238E27FC236}">
                <a16:creationId xmlns:a16="http://schemas.microsoft.com/office/drawing/2014/main" id="{8C93EC44-F9B2-EE87-AFCA-C9016ADE2E9A}"/>
              </a:ext>
            </a:extLst>
          </p:cNvPr>
          <p:cNvSpPr/>
          <p:nvPr/>
        </p:nvSpPr>
        <p:spPr>
          <a:xfrm>
            <a:off x="6859642" y="56539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grpSp>
        <p:nvGrpSpPr>
          <p:cNvPr id="71" name="Group 70">
            <a:extLst>
              <a:ext uri="{FF2B5EF4-FFF2-40B4-BE49-F238E27FC236}">
                <a16:creationId xmlns:a16="http://schemas.microsoft.com/office/drawing/2014/main" id="{F0A2984B-8CA5-62E6-65BA-9E9F0352900E}"/>
              </a:ext>
            </a:extLst>
          </p:cNvPr>
          <p:cNvGrpSpPr/>
          <p:nvPr/>
        </p:nvGrpSpPr>
        <p:grpSpPr>
          <a:xfrm>
            <a:off x="2333423" y="725487"/>
            <a:ext cx="1403190" cy="1944000"/>
            <a:chOff x="2333423" y="725487"/>
            <a:chExt cx="1403190" cy="1944000"/>
          </a:xfrm>
        </p:grpSpPr>
        <p:sp>
          <p:nvSpPr>
            <p:cNvPr id="17" name="Rectangle: Rounded Corners 1">
              <a:extLst>
                <a:ext uri="{FF2B5EF4-FFF2-40B4-BE49-F238E27FC236}">
                  <a16:creationId xmlns:a16="http://schemas.microsoft.com/office/drawing/2014/main" id="{33E0469C-4AD6-D469-82F2-C4FF0EC718E8}"/>
                </a:ext>
              </a:extLst>
            </p:cNvPr>
            <p:cNvSpPr/>
            <p:nvPr/>
          </p:nvSpPr>
          <p:spPr>
            <a:xfrm>
              <a:off x="2338023"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3" name="TextBox 42">
              <a:extLst>
                <a:ext uri="{FF2B5EF4-FFF2-40B4-BE49-F238E27FC236}">
                  <a16:creationId xmlns:a16="http://schemas.microsoft.com/office/drawing/2014/main" id="{F774E909-BB8B-2855-9BFE-FBE3AEA0DE9A}"/>
                </a:ext>
              </a:extLst>
            </p:cNvPr>
            <p:cNvSpPr txBox="1"/>
            <p:nvPr/>
          </p:nvSpPr>
          <p:spPr>
            <a:xfrm>
              <a:off x="2333423" y="1365491"/>
              <a:ext cx="1397001" cy="646331"/>
            </a:xfrm>
            <a:prstGeom prst="rect">
              <a:avLst/>
            </a:prstGeom>
            <a:noFill/>
          </p:spPr>
          <p:txBody>
            <a:bodyPr wrap="square" rtlCol="0">
              <a:spAutoFit/>
            </a:bodyPr>
            <a:lstStyle/>
            <a:p>
              <a:pPr algn="ctr"/>
              <a:r>
                <a:rPr lang="en-ZA" sz="3600" b="1" i="0" u="none" strike="noStrike" dirty="0">
                  <a:solidFill>
                    <a:schemeClr val="accent1">
                      <a:lumMod val="60000"/>
                      <a:lumOff val="40000"/>
                    </a:schemeClr>
                  </a:solidFill>
                  <a:effectLst/>
                </a:rPr>
                <a:t>6</a:t>
              </a:r>
              <a:endParaRPr lang="en-AU" sz="3600" b="1" dirty="0">
                <a:solidFill>
                  <a:schemeClr val="accent1">
                    <a:lumMod val="60000"/>
                    <a:lumOff val="40000"/>
                  </a:schemeClr>
                </a:solidFill>
              </a:endParaRPr>
            </a:p>
          </p:txBody>
        </p:sp>
      </p:grpSp>
      <p:grpSp>
        <p:nvGrpSpPr>
          <p:cNvPr id="72" name="Group 71">
            <a:extLst>
              <a:ext uri="{FF2B5EF4-FFF2-40B4-BE49-F238E27FC236}">
                <a16:creationId xmlns:a16="http://schemas.microsoft.com/office/drawing/2014/main" id="{DFF113CF-F9D5-C045-0A62-6EF2A3608B05}"/>
              </a:ext>
            </a:extLst>
          </p:cNvPr>
          <p:cNvGrpSpPr/>
          <p:nvPr/>
        </p:nvGrpSpPr>
        <p:grpSpPr>
          <a:xfrm>
            <a:off x="3833945" y="725487"/>
            <a:ext cx="1412903" cy="1944000"/>
            <a:chOff x="3833945" y="725487"/>
            <a:chExt cx="1412903" cy="1944000"/>
          </a:xfrm>
        </p:grpSpPr>
        <p:sp>
          <p:nvSpPr>
            <p:cNvPr id="12" name="Rectangle: Rounded Corners 8">
              <a:extLst>
                <a:ext uri="{FF2B5EF4-FFF2-40B4-BE49-F238E27FC236}">
                  <a16:creationId xmlns:a16="http://schemas.microsoft.com/office/drawing/2014/main" id="{7BE0E53A-D234-288B-7FC8-0B89CD6BEFC5}"/>
                </a:ext>
              </a:extLst>
            </p:cNvPr>
            <p:cNvSpPr/>
            <p:nvPr/>
          </p:nvSpPr>
          <p:spPr>
            <a:xfrm>
              <a:off x="3833945"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TextBox 43">
              <a:extLst>
                <a:ext uri="{FF2B5EF4-FFF2-40B4-BE49-F238E27FC236}">
                  <a16:creationId xmlns:a16="http://schemas.microsoft.com/office/drawing/2014/main" id="{DEDA904A-F955-70CF-0702-63A298746435}"/>
                </a:ext>
              </a:extLst>
            </p:cNvPr>
            <p:cNvSpPr txBox="1"/>
            <p:nvPr/>
          </p:nvSpPr>
          <p:spPr>
            <a:xfrm>
              <a:off x="3849847" y="1363912"/>
              <a:ext cx="1397001" cy="646331"/>
            </a:xfrm>
            <a:prstGeom prst="rect">
              <a:avLst/>
            </a:prstGeom>
            <a:noFill/>
          </p:spPr>
          <p:txBody>
            <a:bodyPr wrap="square" rtlCol="0">
              <a:spAutoFit/>
            </a:bodyPr>
            <a:lstStyle/>
            <a:p>
              <a:pPr algn="ctr"/>
              <a:r>
                <a:rPr lang="en-ZA" sz="3600" b="1" i="0" u="none" strike="noStrike" dirty="0">
                  <a:solidFill>
                    <a:srgbClr val="FFC000"/>
                  </a:solidFill>
                  <a:effectLst/>
                </a:rPr>
                <a:t>3</a:t>
              </a:r>
              <a:endParaRPr lang="en-AU" sz="3600" b="1" dirty="0">
                <a:solidFill>
                  <a:srgbClr val="FFC000"/>
                </a:solidFill>
              </a:endParaRPr>
            </a:p>
          </p:txBody>
        </p:sp>
      </p:grpSp>
      <p:grpSp>
        <p:nvGrpSpPr>
          <p:cNvPr id="73" name="Group 72">
            <a:extLst>
              <a:ext uri="{FF2B5EF4-FFF2-40B4-BE49-F238E27FC236}">
                <a16:creationId xmlns:a16="http://schemas.microsoft.com/office/drawing/2014/main" id="{E0E8CEF7-398F-155B-33D7-B31EDF014C3E}"/>
              </a:ext>
            </a:extLst>
          </p:cNvPr>
          <p:cNvGrpSpPr/>
          <p:nvPr/>
        </p:nvGrpSpPr>
        <p:grpSpPr>
          <a:xfrm>
            <a:off x="5356128" y="718235"/>
            <a:ext cx="1404779" cy="1944000"/>
            <a:chOff x="5356128" y="718235"/>
            <a:chExt cx="1404779" cy="1944000"/>
          </a:xfrm>
        </p:grpSpPr>
        <p:sp>
          <p:nvSpPr>
            <p:cNvPr id="16" name="Rectangle: Rounded Corners 9">
              <a:extLst>
                <a:ext uri="{FF2B5EF4-FFF2-40B4-BE49-F238E27FC236}">
                  <a16:creationId xmlns:a16="http://schemas.microsoft.com/office/drawing/2014/main" id="{9BD3E4F0-86B2-6DC5-11C9-1CDCC44C7838}"/>
                </a:ext>
              </a:extLst>
            </p:cNvPr>
            <p:cNvSpPr/>
            <p:nvPr/>
          </p:nvSpPr>
          <p:spPr>
            <a:xfrm>
              <a:off x="5362317" y="718235"/>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5" name="TextBox 44">
              <a:extLst>
                <a:ext uri="{FF2B5EF4-FFF2-40B4-BE49-F238E27FC236}">
                  <a16:creationId xmlns:a16="http://schemas.microsoft.com/office/drawing/2014/main" id="{8A50A629-7FFF-E913-6626-67765CB490E0}"/>
                </a:ext>
              </a:extLst>
            </p:cNvPr>
            <p:cNvSpPr txBox="1"/>
            <p:nvPr/>
          </p:nvSpPr>
          <p:spPr>
            <a:xfrm>
              <a:off x="5356128" y="1371340"/>
              <a:ext cx="1397001" cy="646331"/>
            </a:xfrm>
            <a:prstGeom prst="rect">
              <a:avLst/>
            </a:prstGeom>
            <a:noFill/>
          </p:spPr>
          <p:txBody>
            <a:bodyPr wrap="square" rtlCol="0">
              <a:spAutoFit/>
            </a:bodyPr>
            <a:lstStyle/>
            <a:p>
              <a:pPr algn="ctr"/>
              <a:r>
                <a:rPr lang="en-ZA" sz="3600" b="1" i="0" u="none" strike="noStrike" dirty="0">
                  <a:solidFill>
                    <a:srgbClr val="92D050"/>
                  </a:solidFill>
                  <a:effectLst/>
                </a:rPr>
                <a:t>1</a:t>
              </a:r>
              <a:endParaRPr lang="en-AU" sz="3600" b="1" dirty="0">
                <a:solidFill>
                  <a:srgbClr val="92D050"/>
                </a:solidFill>
              </a:endParaRPr>
            </a:p>
          </p:txBody>
        </p:sp>
      </p:grpSp>
      <p:grpSp>
        <p:nvGrpSpPr>
          <p:cNvPr id="74" name="Group 73">
            <a:extLst>
              <a:ext uri="{FF2B5EF4-FFF2-40B4-BE49-F238E27FC236}">
                <a16:creationId xmlns:a16="http://schemas.microsoft.com/office/drawing/2014/main" id="{3E9A996D-9FB9-8FF5-F16F-5B3F16655D56}"/>
              </a:ext>
            </a:extLst>
          </p:cNvPr>
          <p:cNvGrpSpPr/>
          <p:nvPr/>
        </p:nvGrpSpPr>
        <p:grpSpPr>
          <a:xfrm>
            <a:off x="6852663" y="725487"/>
            <a:ext cx="1408992" cy="1944000"/>
            <a:chOff x="6852663" y="725487"/>
            <a:chExt cx="1408992" cy="1944000"/>
          </a:xfrm>
        </p:grpSpPr>
        <p:sp>
          <p:nvSpPr>
            <p:cNvPr id="18" name="Rectangle: Rounded Corners 10">
              <a:extLst>
                <a:ext uri="{FF2B5EF4-FFF2-40B4-BE49-F238E27FC236}">
                  <a16:creationId xmlns:a16="http://schemas.microsoft.com/office/drawing/2014/main" id="{49078899-6B77-5C83-CCAE-785B14E4BF4F}"/>
                </a:ext>
              </a:extLst>
            </p:cNvPr>
            <p:cNvSpPr/>
            <p:nvPr/>
          </p:nvSpPr>
          <p:spPr>
            <a:xfrm>
              <a:off x="6863065"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TextBox 45">
              <a:extLst>
                <a:ext uri="{FF2B5EF4-FFF2-40B4-BE49-F238E27FC236}">
                  <a16:creationId xmlns:a16="http://schemas.microsoft.com/office/drawing/2014/main" id="{1B59C10E-FE39-82B1-310F-FC1026401FED}"/>
                </a:ext>
              </a:extLst>
            </p:cNvPr>
            <p:cNvSpPr txBox="1"/>
            <p:nvPr/>
          </p:nvSpPr>
          <p:spPr>
            <a:xfrm>
              <a:off x="6852663" y="1367876"/>
              <a:ext cx="1397001" cy="646331"/>
            </a:xfrm>
            <a:prstGeom prst="rect">
              <a:avLst/>
            </a:prstGeom>
            <a:noFill/>
          </p:spPr>
          <p:txBody>
            <a:bodyPr wrap="square" rtlCol="0">
              <a:spAutoFit/>
            </a:bodyPr>
            <a:lstStyle/>
            <a:p>
              <a:pPr algn="ctr"/>
              <a:r>
                <a:rPr lang="en-ZA" sz="3600" b="1" i="0" u="none" strike="noStrike" dirty="0">
                  <a:solidFill>
                    <a:srgbClr val="FF0000"/>
                  </a:solidFill>
                  <a:effectLst/>
                </a:rPr>
                <a:t>5</a:t>
              </a:r>
              <a:endParaRPr lang="en-AU" sz="3600" b="1" dirty="0">
                <a:solidFill>
                  <a:srgbClr val="FF0000"/>
                </a:solidFill>
              </a:endParaRPr>
            </a:p>
          </p:txBody>
        </p:sp>
      </p:grpSp>
      <p:grpSp>
        <p:nvGrpSpPr>
          <p:cNvPr id="75" name="Group 74">
            <a:extLst>
              <a:ext uri="{FF2B5EF4-FFF2-40B4-BE49-F238E27FC236}">
                <a16:creationId xmlns:a16="http://schemas.microsoft.com/office/drawing/2014/main" id="{2A784BDF-DF11-2755-7C3D-EE04B389E1AB}"/>
              </a:ext>
            </a:extLst>
          </p:cNvPr>
          <p:cNvGrpSpPr/>
          <p:nvPr/>
        </p:nvGrpSpPr>
        <p:grpSpPr>
          <a:xfrm>
            <a:off x="801068" y="3620400"/>
            <a:ext cx="1398590" cy="1944000"/>
            <a:chOff x="801068" y="3620400"/>
            <a:chExt cx="1398590" cy="1944000"/>
          </a:xfrm>
        </p:grpSpPr>
        <p:sp>
          <p:nvSpPr>
            <p:cNvPr id="48" name="Rectangle: Rounded Corners 6">
              <a:extLst>
                <a:ext uri="{FF2B5EF4-FFF2-40B4-BE49-F238E27FC236}">
                  <a16:creationId xmlns:a16="http://schemas.microsoft.com/office/drawing/2014/main" id="{652ACC12-40BA-EA60-258D-8E9AB8CFF428}"/>
                </a:ext>
              </a:extLst>
            </p:cNvPr>
            <p:cNvSpPr/>
            <p:nvPr/>
          </p:nvSpPr>
          <p:spPr>
            <a:xfrm>
              <a:off x="801068" y="3620400"/>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3" name="Picture 52" descr="A green balloon with a black background&#10;&#10;AI-generated content may be incorrect.">
              <a:extLst>
                <a:ext uri="{FF2B5EF4-FFF2-40B4-BE49-F238E27FC236}">
                  <a16:creationId xmlns:a16="http://schemas.microsoft.com/office/drawing/2014/main" id="{EC0CB470-B9E3-F6FD-E3A4-CF40590EB5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1408" y="3729469"/>
              <a:ext cx="648459" cy="1770468"/>
            </a:xfrm>
            <a:prstGeom prst="rect">
              <a:avLst/>
            </a:prstGeom>
          </p:spPr>
        </p:pic>
      </p:grpSp>
      <p:grpSp>
        <p:nvGrpSpPr>
          <p:cNvPr id="76" name="Group 75">
            <a:extLst>
              <a:ext uri="{FF2B5EF4-FFF2-40B4-BE49-F238E27FC236}">
                <a16:creationId xmlns:a16="http://schemas.microsoft.com/office/drawing/2014/main" id="{60DE2359-8D1E-8E84-5436-9188D5B1EB82}"/>
              </a:ext>
            </a:extLst>
          </p:cNvPr>
          <p:cNvGrpSpPr/>
          <p:nvPr/>
        </p:nvGrpSpPr>
        <p:grpSpPr>
          <a:xfrm>
            <a:off x="2311949" y="3620400"/>
            <a:ext cx="1398590" cy="1944000"/>
            <a:chOff x="2311949" y="3620400"/>
            <a:chExt cx="1398590" cy="1944000"/>
          </a:xfrm>
        </p:grpSpPr>
        <p:sp>
          <p:nvSpPr>
            <p:cNvPr id="50" name="Rectangle: Rounded Corners 1">
              <a:extLst>
                <a:ext uri="{FF2B5EF4-FFF2-40B4-BE49-F238E27FC236}">
                  <a16:creationId xmlns:a16="http://schemas.microsoft.com/office/drawing/2014/main" id="{93686225-5BC8-7B95-9AF6-E6B284CA62FE}"/>
                </a:ext>
              </a:extLst>
            </p:cNvPr>
            <p:cNvSpPr/>
            <p:nvPr/>
          </p:nvSpPr>
          <p:spPr>
            <a:xfrm>
              <a:off x="2311949" y="3620400"/>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54" name="Picture 53">
              <a:extLst>
                <a:ext uri="{FF2B5EF4-FFF2-40B4-BE49-F238E27FC236}">
                  <a16:creationId xmlns:a16="http://schemas.microsoft.com/office/drawing/2014/main" id="{978FF117-9FB8-5C46-B30F-007CA688A7D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21150514">
              <a:off x="2613435" y="3737281"/>
              <a:ext cx="335781" cy="916772"/>
            </a:xfrm>
            <a:prstGeom prst="rect">
              <a:avLst/>
            </a:prstGeom>
          </p:spPr>
        </p:pic>
        <p:pic>
          <p:nvPicPr>
            <p:cNvPr id="55" name="Picture 54">
              <a:extLst>
                <a:ext uri="{FF2B5EF4-FFF2-40B4-BE49-F238E27FC236}">
                  <a16:creationId xmlns:a16="http://schemas.microsoft.com/office/drawing/2014/main" id="{0300CE9C-8AA0-0D70-F749-EA4E4A6CF79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591844">
              <a:off x="3177604" y="3736589"/>
              <a:ext cx="335781" cy="916772"/>
            </a:xfrm>
            <a:prstGeom prst="rect">
              <a:avLst/>
            </a:prstGeom>
          </p:spPr>
        </p:pic>
        <p:pic>
          <p:nvPicPr>
            <p:cNvPr id="56" name="Picture 55">
              <a:extLst>
                <a:ext uri="{FF2B5EF4-FFF2-40B4-BE49-F238E27FC236}">
                  <a16:creationId xmlns:a16="http://schemas.microsoft.com/office/drawing/2014/main" id="{AD669EB2-1FDA-2A59-2946-1980AAC2BBD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21150514">
              <a:off x="2411539" y="4537236"/>
              <a:ext cx="335781" cy="916772"/>
            </a:xfrm>
            <a:prstGeom prst="rect">
              <a:avLst/>
            </a:prstGeom>
          </p:spPr>
        </p:pic>
        <p:pic>
          <p:nvPicPr>
            <p:cNvPr id="57" name="Picture 56">
              <a:extLst>
                <a:ext uri="{FF2B5EF4-FFF2-40B4-BE49-F238E27FC236}">
                  <a16:creationId xmlns:a16="http://schemas.microsoft.com/office/drawing/2014/main" id="{4E938738-14CD-6119-1D17-21EAAEBD6E5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865643" y="4457163"/>
              <a:ext cx="335781" cy="916772"/>
            </a:xfrm>
            <a:prstGeom prst="rect">
              <a:avLst/>
            </a:prstGeom>
          </p:spPr>
        </p:pic>
        <p:pic>
          <p:nvPicPr>
            <p:cNvPr id="58" name="Picture 57">
              <a:extLst>
                <a:ext uri="{FF2B5EF4-FFF2-40B4-BE49-F238E27FC236}">
                  <a16:creationId xmlns:a16="http://schemas.microsoft.com/office/drawing/2014/main" id="{2E915BAF-2AAF-89CF-683D-2EB73E73D4A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617597">
              <a:off x="3279287" y="4563867"/>
              <a:ext cx="335781" cy="916772"/>
            </a:xfrm>
            <a:prstGeom prst="rect">
              <a:avLst/>
            </a:prstGeom>
          </p:spPr>
        </p:pic>
      </p:grpSp>
      <p:grpSp>
        <p:nvGrpSpPr>
          <p:cNvPr id="77" name="Group 76">
            <a:extLst>
              <a:ext uri="{FF2B5EF4-FFF2-40B4-BE49-F238E27FC236}">
                <a16:creationId xmlns:a16="http://schemas.microsoft.com/office/drawing/2014/main" id="{DAD95F6F-1A39-F5DA-38C5-A86C11AAE289}"/>
              </a:ext>
            </a:extLst>
          </p:cNvPr>
          <p:cNvGrpSpPr/>
          <p:nvPr/>
        </p:nvGrpSpPr>
        <p:grpSpPr>
          <a:xfrm>
            <a:off x="3807871" y="3620400"/>
            <a:ext cx="1398590" cy="1950963"/>
            <a:chOff x="3807871" y="3620400"/>
            <a:chExt cx="1398590" cy="1950963"/>
          </a:xfrm>
        </p:grpSpPr>
        <p:sp>
          <p:nvSpPr>
            <p:cNvPr id="47" name="Rectangle: Rounded Corners 8">
              <a:extLst>
                <a:ext uri="{FF2B5EF4-FFF2-40B4-BE49-F238E27FC236}">
                  <a16:creationId xmlns:a16="http://schemas.microsoft.com/office/drawing/2014/main" id="{B2E15DF5-C342-6189-BC55-499676311ADE}"/>
                </a:ext>
              </a:extLst>
            </p:cNvPr>
            <p:cNvSpPr/>
            <p:nvPr/>
          </p:nvSpPr>
          <p:spPr>
            <a:xfrm>
              <a:off x="3807871" y="3620400"/>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9" name="Picture 58">
              <a:extLst>
                <a:ext uri="{FF2B5EF4-FFF2-40B4-BE49-F238E27FC236}">
                  <a16:creationId xmlns:a16="http://schemas.microsoft.com/office/drawing/2014/main" id="{10665019-0E30-B947-2690-C21B4B113CC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rot="21154533">
              <a:off x="4020493" y="3691207"/>
              <a:ext cx="561084" cy="1531912"/>
            </a:xfrm>
            <a:prstGeom prst="rect">
              <a:avLst/>
            </a:prstGeom>
          </p:spPr>
        </p:pic>
        <p:pic>
          <p:nvPicPr>
            <p:cNvPr id="60" name="Picture 59">
              <a:extLst>
                <a:ext uri="{FF2B5EF4-FFF2-40B4-BE49-F238E27FC236}">
                  <a16:creationId xmlns:a16="http://schemas.microsoft.com/office/drawing/2014/main" id="{6143ADCF-4991-5486-9020-F1BC43A988E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rot="617597">
              <a:off x="4473428" y="4039451"/>
              <a:ext cx="561084" cy="1531912"/>
            </a:xfrm>
            <a:prstGeom prst="rect">
              <a:avLst/>
            </a:prstGeom>
          </p:spPr>
        </p:pic>
      </p:grpSp>
      <p:grpSp>
        <p:nvGrpSpPr>
          <p:cNvPr id="78" name="Group 77">
            <a:extLst>
              <a:ext uri="{FF2B5EF4-FFF2-40B4-BE49-F238E27FC236}">
                <a16:creationId xmlns:a16="http://schemas.microsoft.com/office/drawing/2014/main" id="{434862F5-41D0-A1AB-990D-34D18CC5018C}"/>
              </a:ext>
            </a:extLst>
          </p:cNvPr>
          <p:cNvGrpSpPr/>
          <p:nvPr/>
        </p:nvGrpSpPr>
        <p:grpSpPr>
          <a:xfrm>
            <a:off x="5336243" y="3613148"/>
            <a:ext cx="1398590" cy="1944000"/>
            <a:chOff x="5336243" y="3613148"/>
            <a:chExt cx="1398590" cy="1944000"/>
          </a:xfrm>
        </p:grpSpPr>
        <p:sp>
          <p:nvSpPr>
            <p:cNvPr id="49" name="Rectangle: Rounded Corners 9">
              <a:extLst>
                <a:ext uri="{FF2B5EF4-FFF2-40B4-BE49-F238E27FC236}">
                  <a16:creationId xmlns:a16="http://schemas.microsoft.com/office/drawing/2014/main" id="{C32FD29E-A181-0FC2-F351-3B6D131F86CC}"/>
                </a:ext>
              </a:extLst>
            </p:cNvPr>
            <p:cNvSpPr/>
            <p:nvPr/>
          </p:nvSpPr>
          <p:spPr>
            <a:xfrm>
              <a:off x="5336243" y="3613148"/>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4" name="Picture 63">
              <a:extLst>
                <a:ext uri="{FF2B5EF4-FFF2-40B4-BE49-F238E27FC236}">
                  <a16:creationId xmlns:a16="http://schemas.microsoft.com/office/drawing/2014/main" id="{47FC8BAF-A47D-174D-86FA-307EE4BFF69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rot="20402640">
              <a:off x="5590526" y="3744998"/>
              <a:ext cx="335780" cy="916772"/>
            </a:xfrm>
            <a:prstGeom prst="rect">
              <a:avLst/>
            </a:prstGeom>
          </p:spPr>
        </p:pic>
        <p:pic>
          <p:nvPicPr>
            <p:cNvPr id="65" name="Picture 64">
              <a:extLst>
                <a:ext uri="{FF2B5EF4-FFF2-40B4-BE49-F238E27FC236}">
                  <a16:creationId xmlns:a16="http://schemas.microsoft.com/office/drawing/2014/main" id="{1014CB1E-A690-3E93-5D34-072A6C031D7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897385" y="3675705"/>
              <a:ext cx="335780" cy="916772"/>
            </a:xfrm>
            <a:prstGeom prst="rect">
              <a:avLst/>
            </a:prstGeom>
          </p:spPr>
        </p:pic>
        <p:pic>
          <p:nvPicPr>
            <p:cNvPr id="66" name="Picture 65">
              <a:extLst>
                <a:ext uri="{FF2B5EF4-FFF2-40B4-BE49-F238E27FC236}">
                  <a16:creationId xmlns:a16="http://schemas.microsoft.com/office/drawing/2014/main" id="{6F594941-31D3-DB1C-1C14-EE952554F23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rot="1236163">
              <a:off x="6248047" y="3739937"/>
              <a:ext cx="335780" cy="916772"/>
            </a:xfrm>
            <a:prstGeom prst="rect">
              <a:avLst/>
            </a:prstGeom>
          </p:spPr>
        </p:pic>
        <p:pic>
          <p:nvPicPr>
            <p:cNvPr id="61" name="Picture 60">
              <a:extLst>
                <a:ext uri="{FF2B5EF4-FFF2-40B4-BE49-F238E27FC236}">
                  <a16:creationId xmlns:a16="http://schemas.microsoft.com/office/drawing/2014/main" id="{773E7EBE-248E-729D-921F-DA6A6C84C3C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rot="20466399">
              <a:off x="5602878" y="4548926"/>
              <a:ext cx="335780" cy="916772"/>
            </a:xfrm>
            <a:prstGeom prst="rect">
              <a:avLst/>
            </a:prstGeom>
          </p:spPr>
        </p:pic>
        <p:pic>
          <p:nvPicPr>
            <p:cNvPr id="62" name="Picture 61">
              <a:extLst>
                <a:ext uri="{FF2B5EF4-FFF2-40B4-BE49-F238E27FC236}">
                  <a16:creationId xmlns:a16="http://schemas.microsoft.com/office/drawing/2014/main" id="{33E2F615-751F-C439-BFFA-68362276053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877942" y="4488577"/>
              <a:ext cx="335780" cy="916772"/>
            </a:xfrm>
            <a:prstGeom prst="rect">
              <a:avLst/>
            </a:prstGeom>
          </p:spPr>
        </p:pic>
        <p:pic>
          <p:nvPicPr>
            <p:cNvPr id="63" name="Picture 62">
              <a:extLst>
                <a:ext uri="{FF2B5EF4-FFF2-40B4-BE49-F238E27FC236}">
                  <a16:creationId xmlns:a16="http://schemas.microsoft.com/office/drawing/2014/main" id="{B98D3465-25D7-C2B1-2EE0-B83969A7061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rot="1057378">
              <a:off x="6175614" y="4584985"/>
              <a:ext cx="335780" cy="916772"/>
            </a:xfrm>
            <a:prstGeom prst="rect">
              <a:avLst/>
            </a:prstGeom>
          </p:spPr>
        </p:pic>
      </p:grpSp>
      <p:grpSp>
        <p:nvGrpSpPr>
          <p:cNvPr id="79" name="Group 78">
            <a:extLst>
              <a:ext uri="{FF2B5EF4-FFF2-40B4-BE49-F238E27FC236}">
                <a16:creationId xmlns:a16="http://schemas.microsoft.com/office/drawing/2014/main" id="{B80E5822-B3F0-2323-67AD-9DE5F2A5E251}"/>
              </a:ext>
            </a:extLst>
          </p:cNvPr>
          <p:cNvGrpSpPr/>
          <p:nvPr/>
        </p:nvGrpSpPr>
        <p:grpSpPr>
          <a:xfrm>
            <a:off x="6836991" y="3620400"/>
            <a:ext cx="1398590" cy="1951144"/>
            <a:chOff x="6836991" y="3620400"/>
            <a:chExt cx="1398590" cy="1951144"/>
          </a:xfrm>
        </p:grpSpPr>
        <p:sp>
          <p:nvSpPr>
            <p:cNvPr id="51" name="Rectangle: Rounded Corners 10">
              <a:extLst>
                <a:ext uri="{FF2B5EF4-FFF2-40B4-BE49-F238E27FC236}">
                  <a16:creationId xmlns:a16="http://schemas.microsoft.com/office/drawing/2014/main" id="{421146C4-B56B-ABE6-3E69-05B835B970D7}"/>
                </a:ext>
              </a:extLst>
            </p:cNvPr>
            <p:cNvSpPr/>
            <p:nvPr/>
          </p:nvSpPr>
          <p:spPr>
            <a:xfrm>
              <a:off x="6836991" y="3620400"/>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7" name="Picture 66">
              <a:extLst>
                <a:ext uri="{FF2B5EF4-FFF2-40B4-BE49-F238E27FC236}">
                  <a16:creationId xmlns:a16="http://schemas.microsoft.com/office/drawing/2014/main" id="{51D8325C-272F-48FB-BE40-604A7B82495A}"/>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rot="21342323">
              <a:off x="7288445" y="3686183"/>
              <a:ext cx="525437" cy="1434583"/>
            </a:xfrm>
            <a:prstGeom prst="rect">
              <a:avLst/>
            </a:prstGeom>
          </p:spPr>
        </p:pic>
        <p:pic>
          <p:nvPicPr>
            <p:cNvPr id="68" name="Picture 67">
              <a:extLst>
                <a:ext uri="{FF2B5EF4-FFF2-40B4-BE49-F238E27FC236}">
                  <a16:creationId xmlns:a16="http://schemas.microsoft.com/office/drawing/2014/main" id="{7E54AA4C-8778-DA6F-DEA7-8F1666C2252A}"/>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rot="617597">
              <a:off x="7600283" y="4057773"/>
              <a:ext cx="525437" cy="1434583"/>
            </a:xfrm>
            <a:prstGeom prst="rect">
              <a:avLst/>
            </a:prstGeom>
          </p:spPr>
        </p:pic>
        <p:pic>
          <p:nvPicPr>
            <p:cNvPr id="69" name="Picture 68">
              <a:extLst>
                <a:ext uri="{FF2B5EF4-FFF2-40B4-BE49-F238E27FC236}">
                  <a16:creationId xmlns:a16="http://schemas.microsoft.com/office/drawing/2014/main" id="{A796722E-06EB-9A7D-6C19-669AD61528FB}"/>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20448490">
              <a:off x="7113118" y="4238193"/>
              <a:ext cx="488358" cy="1333351"/>
            </a:xfrm>
            <a:prstGeom prst="rect">
              <a:avLst/>
            </a:prstGeom>
          </p:spPr>
        </p:pic>
      </p:grpSp>
      <p:pic>
        <p:nvPicPr>
          <p:cNvPr id="34" name="Picture 33">
            <a:extLst>
              <a:ext uri="{FF2B5EF4-FFF2-40B4-BE49-F238E27FC236}">
                <a16:creationId xmlns:a16="http://schemas.microsoft.com/office/drawing/2014/main" id="{36A8F471-C617-0C04-F332-42A705F4D8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2068996" y="986215"/>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5" name="Picture 34">
            <a:extLst>
              <a:ext uri="{FF2B5EF4-FFF2-40B4-BE49-F238E27FC236}">
                <a16:creationId xmlns:a16="http://schemas.microsoft.com/office/drawing/2014/main" id="{191DD42B-5579-23F7-B88A-64A9491CFF3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3580331" y="986502"/>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6" name="Picture 35">
            <a:extLst>
              <a:ext uri="{FF2B5EF4-FFF2-40B4-BE49-F238E27FC236}">
                <a16:creationId xmlns:a16="http://schemas.microsoft.com/office/drawing/2014/main" id="{8E111510-48BD-60E3-B1F3-DD452204738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5104280" y="975193"/>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7" name="Picture 36">
            <a:extLst>
              <a:ext uri="{FF2B5EF4-FFF2-40B4-BE49-F238E27FC236}">
                <a16:creationId xmlns:a16="http://schemas.microsoft.com/office/drawing/2014/main" id="{87E3E0DF-8E0F-31F1-D368-56DDC03FEBC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6605045" y="975520"/>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8" name="Picture 37">
            <a:extLst>
              <a:ext uri="{FF2B5EF4-FFF2-40B4-BE49-F238E27FC236}">
                <a16:creationId xmlns:a16="http://schemas.microsoft.com/office/drawing/2014/main" id="{DFF189D3-6C9B-A7AF-C92E-81B723402F4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524079" y="3903238"/>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9" name="Picture 38">
            <a:extLst>
              <a:ext uri="{FF2B5EF4-FFF2-40B4-BE49-F238E27FC236}">
                <a16:creationId xmlns:a16="http://schemas.microsoft.com/office/drawing/2014/main" id="{9FEA628B-D816-15D1-6E79-35246D37516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2024995" y="3903238"/>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40" name="Picture 39">
            <a:extLst>
              <a:ext uri="{FF2B5EF4-FFF2-40B4-BE49-F238E27FC236}">
                <a16:creationId xmlns:a16="http://schemas.microsoft.com/office/drawing/2014/main" id="{32763781-9386-553F-C0AD-67E5FF417C7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3528885" y="3903238"/>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41" name="Picture 40">
            <a:extLst>
              <a:ext uri="{FF2B5EF4-FFF2-40B4-BE49-F238E27FC236}">
                <a16:creationId xmlns:a16="http://schemas.microsoft.com/office/drawing/2014/main" id="{1EC6CFA9-B4B1-CF4C-BE39-9E7CEE2080B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5049775" y="3903238"/>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42" name="Picture 41">
            <a:extLst>
              <a:ext uri="{FF2B5EF4-FFF2-40B4-BE49-F238E27FC236}">
                <a16:creationId xmlns:a16="http://schemas.microsoft.com/office/drawing/2014/main" id="{1F5AD6A8-2579-82CB-D1DF-93C9ABE6B27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6558535" y="3903238"/>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clickEffect">
                                  <p:stCondLst>
                                    <p:cond delay="100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100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 restart="whenNotActive" fill="hold" evtFilter="cancelBubble" nodeType="interactiveSeq">
                <p:stCondLst>
                  <p:cond evt="onClick" delay="0">
                    <p:tgtEl>
                      <p:spTgt spid="20"/>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clickEffect">
                                  <p:stCondLst>
                                    <p:cond delay="1000"/>
                                  </p:stCondLst>
                                  <p:childTnLst>
                                    <p:set>
                                      <p:cBhvr>
                                        <p:cTn id="15" dur="1" fill="hold">
                                          <p:stCondLst>
                                            <p:cond delay="0"/>
                                          </p:stCondLst>
                                        </p:cTn>
                                        <p:tgtEl>
                                          <p:spTgt spid="3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1000"/>
                                  </p:stCondLst>
                                  <p:childTnLst>
                                    <p:set>
                                      <p:cBhvr>
                                        <p:cTn id="19"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2"/>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nodeType="clickEffect">
                                  <p:stCondLst>
                                    <p:cond delay="1000"/>
                                  </p:stCondLst>
                                  <p:childTnLst>
                                    <p:set>
                                      <p:cBhvr>
                                        <p:cTn id="24" dur="1" fill="hold">
                                          <p:stCondLst>
                                            <p:cond delay="0"/>
                                          </p:stCondLst>
                                        </p:cTn>
                                        <p:tgtEl>
                                          <p:spTgt spid="3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100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29" restart="whenNotActive" fill="hold" evtFilter="cancelBubble" nodeType="interactiveSeq">
                <p:stCondLst>
                  <p:cond evt="onClick" delay="0">
                    <p:tgtEl>
                      <p:spTgt spid="23"/>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nodeType="clickEffect">
                                  <p:stCondLst>
                                    <p:cond delay="1000"/>
                                  </p:stCondLst>
                                  <p:childTnLst>
                                    <p:set>
                                      <p:cBhvr>
                                        <p:cTn id="33" dur="1" fill="hold">
                                          <p:stCondLst>
                                            <p:cond delay="0"/>
                                          </p:stCondLst>
                                        </p:cTn>
                                        <p:tgtEl>
                                          <p:spTgt spid="36"/>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1000"/>
                                  </p:stCondLst>
                                  <p:childTnLst>
                                    <p:set>
                                      <p:cBhvr>
                                        <p:cTn id="3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38" restart="whenNotActive" fill="hold" evtFilter="cancelBubble" nodeType="interactiveSeq">
                <p:stCondLst>
                  <p:cond evt="onClick" delay="0">
                    <p:tgtEl>
                      <p:spTgt spid="24"/>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nodeType="clickEffect">
                                  <p:stCondLst>
                                    <p:cond delay="1000"/>
                                  </p:stCondLst>
                                  <p:childTnLst>
                                    <p:set>
                                      <p:cBhvr>
                                        <p:cTn id="42" dur="1" fill="hold">
                                          <p:stCondLst>
                                            <p:cond delay="0"/>
                                          </p:stCondLst>
                                        </p:cTn>
                                        <p:tgtEl>
                                          <p:spTgt spid="3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100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47" restart="whenNotActive" fill="hold" evtFilter="cancelBubble" nodeType="interactiveSeq">
                <p:stCondLst>
                  <p:cond evt="onClick" delay="0">
                    <p:tgtEl>
                      <p:spTgt spid="25"/>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nodeType="clickEffect">
                                  <p:stCondLst>
                                    <p:cond delay="1000"/>
                                  </p:stCondLst>
                                  <p:childTnLst>
                                    <p:set>
                                      <p:cBhvr>
                                        <p:cTn id="51" dur="1" fill="hold">
                                          <p:stCondLst>
                                            <p:cond delay="0"/>
                                          </p:stCondLst>
                                        </p:cTn>
                                        <p:tgtEl>
                                          <p:spTgt spid="38"/>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1000"/>
                                  </p:stCondLst>
                                  <p:childTnLst>
                                    <p:set>
                                      <p:cBhvr>
                                        <p:cTn id="55"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56" restart="whenNotActive" fill="hold" evtFilter="cancelBubble" nodeType="interactiveSeq">
                <p:stCondLst>
                  <p:cond evt="onClick" delay="0">
                    <p:tgtEl>
                      <p:spTgt spid="26"/>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nodeType="clickEffect">
                                  <p:stCondLst>
                                    <p:cond delay="1000"/>
                                  </p:stCondLst>
                                  <p:childTnLst>
                                    <p:set>
                                      <p:cBhvr>
                                        <p:cTn id="60" dur="1" fill="hold">
                                          <p:stCondLst>
                                            <p:cond delay="0"/>
                                          </p:stCondLst>
                                        </p:cTn>
                                        <p:tgtEl>
                                          <p:spTgt spid="3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1000"/>
                                  </p:stCondLst>
                                  <p:childTnLst>
                                    <p:set>
                                      <p:cBhvr>
                                        <p:cTn id="64"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65" restart="whenNotActive" fill="hold" evtFilter="cancelBubble" nodeType="interactiveSeq">
                <p:stCondLst>
                  <p:cond evt="onClick" delay="0">
                    <p:tgtEl>
                      <p:spTgt spid="27"/>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nodeType="clickEffect">
                                  <p:stCondLst>
                                    <p:cond delay="500"/>
                                  </p:stCondLst>
                                  <p:childTnLst>
                                    <p:set>
                                      <p:cBhvr>
                                        <p:cTn id="69" dur="1" fill="hold">
                                          <p:stCondLst>
                                            <p:cond delay="0"/>
                                          </p:stCondLst>
                                        </p:cTn>
                                        <p:tgtEl>
                                          <p:spTgt spid="40"/>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500"/>
                                  </p:stCondLst>
                                  <p:childTnLst>
                                    <p:set>
                                      <p:cBhvr>
                                        <p:cTn id="73"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74" restart="whenNotActive" fill="hold" evtFilter="cancelBubble" nodeType="interactiveSeq">
                <p:stCondLst>
                  <p:cond evt="onClick" delay="0">
                    <p:tgtEl>
                      <p:spTgt spid="28"/>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nodeType="clickEffect">
                                  <p:stCondLst>
                                    <p:cond delay="500"/>
                                  </p:stCondLst>
                                  <p:childTnLst>
                                    <p:set>
                                      <p:cBhvr>
                                        <p:cTn id="78" dur="1" fill="hold">
                                          <p:stCondLst>
                                            <p:cond delay="0"/>
                                          </p:stCondLst>
                                        </p:cTn>
                                        <p:tgtEl>
                                          <p:spTgt spid="41"/>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500"/>
                                  </p:stCondLst>
                                  <p:childTnLst>
                                    <p:set>
                                      <p:cBhvr>
                                        <p:cTn id="82"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83" restart="whenNotActive" fill="hold" evtFilter="cancelBubble" nodeType="interactiveSeq">
                <p:stCondLst>
                  <p:cond evt="onClick" delay="0">
                    <p:tgtEl>
                      <p:spTgt spid="29"/>
                    </p:tgtEl>
                  </p:cond>
                </p:stCondLst>
                <p:endSync evt="end" delay="0">
                  <p:rtn val="all"/>
                </p:endSync>
                <p:childTnLst>
                  <p:par>
                    <p:cTn id="84" fill="hold">
                      <p:stCondLst>
                        <p:cond delay="0"/>
                      </p:stCondLst>
                      <p:childTnLst>
                        <p:par>
                          <p:cTn id="85" fill="hold">
                            <p:stCondLst>
                              <p:cond delay="0"/>
                            </p:stCondLst>
                            <p:childTnLst>
                              <p:par>
                                <p:cTn id="86" presetID="1" presetClass="exit" presetSubtype="0" fill="hold" nodeType="clickEffect">
                                  <p:stCondLst>
                                    <p:cond delay="500"/>
                                  </p:stCondLst>
                                  <p:childTnLst>
                                    <p:set>
                                      <p:cBhvr>
                                        <p:cTn id="87" dur="1" fill="hold">
                                          <p:stCondLst>
                                            <p:cond delay="0"/>
                                          </p:stCondLst>
                                        </p:cTn>
                                        <p:tgtEl>
                                          <p:spTgt spid="42"/>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500"/>
                                  </p:stCondLst>
                                  <p:childTnLst>
                                    <p:set>
                                      <p:cBhvr>
                                        <p:cTn id="91"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FAD61-99C0-45C9-E37E-97C87111A56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BC19D4D-FB20-27AF-026E-79B9C60C097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69268" y="774036"/>
            <a:ext cx="4092809" cy="5638981"/>
          </a:xfrm>
          <a:prstGeom prst="rect">
            <a:avLst/>
          </a:prstGeom>
        </p:spPr>
      </p:pic>
      <p:grpSp>
        <p:nvGrpSpPr>
          <p:cNvPr id="15" name="Group 14">
            <a:extLst>
              <a:ext uri="{FF2B5EF4-FFF2-40B4-BE49-F238E27FC236}">
                <a16:creationId xmlns:a16="http://schemas.microsoft.com/office/drawing/2014/main" id="{E5379CCF-A315-8A1C-CF59-5E6ED224DA80}"/>
              </a:ext>
            </a:extLst>
          </p:cNvPr>
          <p:cNvGrpSpPr/>
          <p:nvPr/>
        </p:nvGrpSpPr>
        <p:grpSpPr>
          <a:xfrm>
            <a:off x="3246492" y="512046"/>
            <a:ext cx="2651016" cy="1542711"/>
            <a:chOff x="2229307" y="578019"/>
            <a:chExt cx="2651016" cy="1542711"/>
          </a:xfrm>
        </p:grpSpPr>
        <p:pic>
          <p:nvPicPr>
            <p:cNvPr id="7" name="Picture 6">
              <a:extLst>
                <a:ext uri="{FF2B5EF4-FFF2-40B4-BE49-F238E27FC236}">
                  <a16:creationId xmlns:a16="http://schemas.microsoft.com/office/drawing/2014/main" id="{53EC6C61-39A9-46A4-B065-DF0A0551A6C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10" name="TextBox 9">
              <a:extLst>
                <a:ext uri="{FF2B5EF4-FFF2-40B4-BE49-F238E27FC236}">
                  <a16:creationId xmlns:a16="http://schemas.microsoft.com/office/drawing/2014/main" id="{06750DF0-83AD-0B0E-695D-67A161A9244F}"/>
                </a:ext>
              </a:extLst>
            </p:cNvPr>
            <p:cNvSpPr txBox="1"/>
            <p:nvPr/>
          </p:nvSpPr>
          <p:spPr>
            <a:xfrm>
              <a:off x="2388167" y="830865"/>
              <a:ext cx="2333295" cy="830997"/>
            </a:xfrm>
            <a:prstGeom prst="rect">
              <a:avLst/>
            </a:prstGeom>
            <a:noFill/>
          </p:spPr>
          <p:txBody>
            <a:bodyPr wrap="square" rtlCol="0">
              <a:spAutoFit/>
            </a:bodyPr>
            <a:lstStyle/>
            <a:p>
              <a:pPr algn="ctr"/>
              <a:r>
                <a:rPr lang="en-US" sz="2400" dirty="0"/>
                <a:t>Hi, my</a:t>
              </a:r>
            </a:p>
            <a:p>
              <a:pPr algn="ctr"/>
              <a:r>
                <a:rPr lang="en-US" sz="2400" dirty="0"/>
                <a:t>name is Tom.</a:t>
              </a:r>
            </a:p>
          </p:txBody>
        </p:sp>
      </p:grpSp>
      <p:grpSp>
        <p:nvGrpSpPr>
          <p:cNvPr id="17" name="Group 16">
            <a:extLst>
              <a:ext uri="{FF2B5EF4-FFF2-40B4-BE49-F238E27FC236}">
                <a16:creationId xmlns:a16="http://schemas.microsoft.com/office/drawing/2014/main" id="{9068A358-B369-C998-5B9D-7542FB39AE49}"/>
              </a:ext>
            </a:extLst>
          </p:cNvPr>
          <p:cNvGrpSpPr/>
          <p:nvPr/>
        </p:nvGrpSpPr>
        <p:grpSpPr>
          <a:xfrm>
            <a:off x="3766765" y="2226541"/>
            <a:ext cx="4261486" cy="2088823"/>
            <a:chOff x="4379277" y="549275"/>
            <a:chExt cx="4261486" cy="2088823"/>
          </a:xfrm>
        </p:grpSpPr>
        <p:pic>
          <p:nvPicPr>
            <p:cNvPr id="11" name="Picture 10">
              <a:extLst>
                <a:ext uri="{FF2B5EF4-FFF2-40B4-BE49-F238E27FC236}">
                  <a16:creationId xmlns:a16="http://schemas.microsoft.com/office/drawing/2014/main" id="{9B234C87-4AF4-760C-7733-A098EEEA803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4379277" y="549275"/>
              <a:ext cx="4261486" cy="2088823"/>
            </a:xfrm>
            <a:prstGeom prst="rect">
              <a:avLst/>
            </a:prstGeom>
          </p:spPr>
        </p:pic>
        <p:sp>
          <p:nvSpPr>
            <p:cNvPr id="14" name="TextBox 13">
              <a:extLst>
                <a:ext uri="{FF2B5EF4-FFF2-40B4-BE49-F238E27FC236}">
                  <a16:creationId xmlns:a16="http://schemas.microsoft.com/office/drawing/2014/main" id="{E2D753A5-9FE9-3D1B-7A1F-2FA0E897CB8F}"/>
                </a:ext>
              </a:extLst>
            </p:cNvPr>
            <p:cNvSpPr txBox="1"/>
            <p:nvPr/>
          </p:nvSpPr>
          <p:spPr>
            <a:xfrm>
              <a:off x="4687600" y="1061697"/>
              <a:ext cx="3649408" cy="1015663"/>
            </a:xfrm>
            <a:prstGeom prst="rect">
              <a:avLst/>
            </a:prstGeom>
            <a:noFill/>
          </p:spPr>
          <p:txBody>
            <a:bodyPr wrap="square" rtlCol="0">
              <a:spAutoFit/>
            </a:bodyPr>
            <a:lstStyle/>
            <a:p>
              <a:pPr lvl="0" algn="ctr"/>
              <a:r>
                <a:rPr lang="en-GB" sz="2000" dirty="0"/>
                <a:t>You did a great job! Round one was easy, are you ready for round two?</a:t>
              </a:r>
            </a:p>
          </p:txBody>
        </p:sp>
      </p:grpSp>
      <p:grpSp>
        <p:nvGrpSpPr>
          <p:cNvPr id="22" name="Group 21">
            <a:extLst>
              <a:ext uri="{FF2B5EF4-FFF2-40B4-BE49-F238E27FC236}">
                <a16:creationId xmlns:a16="http://schemas.microsoft.com/office/drawing/2014/main" id="{7FC08458-065E-A720-0E08-D3EE6BA545C3}"/>
              </a:ext>
            </a:extLst>
          </p:cNvPr>
          <p:cNvGrpSpPr/>
          <p:nvPr/>
        </p:nvGrpSpPr>
        <p:grpSpPr>
          <a:xfrm>
            <a:off x="4962077" y="4441787"/>
            <a:ext cx="2651016" cy="1542711"/>
            <a:chOff x="2229307" y="578019"/>
            <a:chExt cx="2651016" cy="1542711"/>
          </a:xfrm>
        </p:grpSpPr>
        <p:pic>
          <p:nvPicPr>
            <p:cNvPr id="23" name="Picture 22">
              <a:extLst>
                <a:ext uri="{FF2B5EF4-FFF2-40B4-BE49-F238E27FC236}">
                  <a16:creationId xmlns:a16="http://schemas.microsoft.com/office/drawing/2014/main" id="{79C631B9-3507-002E-088E-C698F9DD630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24" name="TextBox 23">
              <a:extLst>
                <a:ext uri="{FF2B5EF4-FFF2-40B4-BE49-F238E27FC236}">
                  <a16:creationId xmlns:a16="http://schemas.microsoft.com/office/drawing/2014/main" id="{80D4C1DA-9BC8-A154-5BD7-D01D80D7B3E6}"/>
                </a:ext>
              </a:extLst>
            </p:cNvPr>
            <p:cNvSpPr txBox="1"/>
            <p:nvPr/>
          </p:nvSpPr>
          <p:spPr>
            <a:xfrm>
              <a:off x="2364438" y="1019209"/>
              <a:ext cx="2333295" cy="461665"/>
            </a:xfrm>
            <a:prstGeom prst="rect">
              <a:avLst/>
            </a:prstGeom>
            <a:noFill/>
          </p:spPr>
          <p:txBody>
            <a:bodyPr wrap="square" rtlCol="0">
              <a:spAutoFit/>
            </a:bodyPr>
            <a:lstStyle/>
            <a:p>
              <a:pPr algn="ctr"/>
              <a:r>
                <a:rPr lang="en-US" sz="2400" dirty="0"/>
                <a:t>Let’s go!</a:t>
              </a:r>
            </a:p>
          </p:txBody>
        </p:sp>
      </p:grpSp>
    </p:spTree>
    <p:extLst>
      <p:ext uri="{BB962C8B-B14F-4D97-AF65-F5344CB8AC3E}">
        <p14:creationId xmlns:p14="http://schemas.microsoft.com/office/powerpoint/2010/main" val="1403499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100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0-#ppt_w/2"/>
                                          </p:val>
                                        </p:tav>
                                        <p:tav tm="100000">
                                          <p:val>
                                            <p:strVal val="#ppt_x"/>
                                          </p:val>
                                        </p:tav>
                                      </p:tavLst>
                                    </p:anim>
                                    <p:anim calcmode="lin" valueType="num">
                                      <p:cBhvr additive="base">
                                        <p:cTn id="1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1500"/>
                                  </p:stCondLst>
                                  <p:childTnLst>
                                    <p:set>
                                      <p:cBhvr>
                                        <p:cTn id="17" dur="1" fill="hold">
                                          <p:stCondLst>
                                            <p:cond delay="0"/>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15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fill="hold"/>
                                        <p:tgtEl>
                                          <p:spTgt spid="17"/>
                                        </p:tgtEl>
                                        <p:attrNameLst>
                                          <p:attrName>ppt_x</p:attrName>
                                        </p:attrNameLst>
                                      </p:cBhvr>
                                      <p:tavLst>
                                        <p:tav tm="0">
                                          <p:val>
                                            <p:strVal val="0-#ppt_w/2"/>
                                          </p:val>
                                        </p:tav>
                                        <p:tav tm="100000">
                                          <p:val>
                                            <p:strVal val="#ppt_x"/>
                                          </p:val>
                                        </p:tav>
                                      </p:tavLst>
                                    </p:anim>
                                    <p:anim calcmode="lin" valueType="num">
                                      <p:cBhvr additive="base">
                                        <p:cTn id="23"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1500"/>
                                  </p:stCondLst>
                                  <p:childTnLst>
                                    <p:set>
                                      <p:cBhvr>
                                        <p:cTn id="27" dur="1" fill="hold">
                                          <p:stCondLst>
                                            <p:cond delay="0"/>
                                          </p:stCondLst>
                                        </p:cTn>
                                        <p:tgtEl>
                                          <p:spTgt spid="1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150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1000" fill="hold"/>
                                        <p:tgtEl>
                                          <p:spTgt spid="22"/>
                                        </p:tgtEl>
                                        <p:attrNameLst>
                                          <p:attrName>ppt_x</p:attrName>
                                        </p:attrNameLst>
                                      </p:cBhvr>
                                      <p:tavLst>
                                        <p:tav tm="0">
                                          <p:val>
                                            <p:strVal val="0-#ppt_w/2"/>
                                          </p:val>
                                        </p:tav>
                                        <p:tav tm="100000">
                                          <p:val>
                                            <p:strVal val="#ppt_x"/>
                                          </p:val>
                                        </p:tav>
                                      </p:tavLst>
                                    </p:anim>
                                    <p:anim calcmode="lin" valueType="num">
                                      <p:cBhvr additive="base">
                                        <p:cTn id="33"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1500"/>
                                  </p:stCondLst>
                                  <p:childTnLst>
                                    <p:set>
                                      <p:cBhvr>
                                        <p:cTn id="37"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4DACBB1-FA5B-63ED-0795-1D154FA1EF9D}"/>
            </a:ext>
          </a:extLst>
        </p:cNvPr>
        <p:cNvGrpSpPr/>
        <p:nvPr/>
      </p:nvGrpSpPr>
      <p:grpSpPr>
        <a:xfrm>
          <a:off x="0" y="0"/>
          <a:ext cx="0" cy="0"/>
          <a:chOff x="0" y="0"/>
          <a:chExt cx="0" cy="0"/>
        </a:xfrm>
      </p:grpSpPr>
      <p:sp>
        <p:nvSpPr>
          <p:cNvPr id="2" name="Rectangle: Rounded Corners 8">
            <a:extLst>
              <a:ext uri="{FF2B5EF4-FFF2-40B4-BE49-F238E27FC236}">
                <a16:creationId xmlns:a16="http://schemas.microsoft.com/office/drawing/2014/main" id="{15653708-F03A-0840-C9C6-E12C3CEC9785}"/>
              </a:ext>
            </a:extLst>
          </p:cNvPr>
          <p:cNvSpPr/>
          <p:nvPr/>
        </p:nvSpPr>
        <p:spPr>
          <a:xfrm>
            <a:off x="3918026"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Rounded Corners 6">
            <a:extLst>
              <a:ext uri="{FF2B5EF4-FFF2-40B4-BE49-F238E27FC236}">
                <a16:creationId xmlns:a16="http://schemas.microsoft.com/office/drawing/2014/main" id="{C5542F79-956E-BF2E-6B4B-2A12DD213713}"/>
              </a:ext>
            </a:extLst>
          </p:cNvPr>
          <p:cNvSpPr/>
          <p:nvPr/>
        </p:nvSpPr>
        <p:spPr>
          <a:xfrm>
            <a:off x="911223"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a:extLst>
              <a:ext uri="{FF2B5EF4-FFF2-40B4-BE49-F238E27FC236}">
                <a16:creationId xmlns:a16="http://schemas.microsoft.com/office/drawing/2014/main" id="{1B6FB300-0ED2-1A0B-4EC5-E7EB3B3FCE0A}"/>
              </a:ext>
            </a:extLst>
          </p:cNvPr>
          <p:cNvSpPr txBox="1"/>
          <p:nvPr/>
        </p:nvSpPr>
        <p:spPr>
          <a:xfrm>
            <a:off x="921519" y="493361"/>
            <a:ext cx="1339683" cy="369332"/>
          </a:xfrm>
          <a:prstGeom prst="rect">
            <a:avLst/>
          </a:prstGeom>
          <a:noFill/>
        </p:spPr>
        <p:txBody>
          <a:bodyPr wrap="square" rtlCol="0">
            <a:spAutoFit/>
          </a:bodyPr>
          <a:lstStyle/>
          <a:p>
            <a:pPr algn="ctr"/>
            <a:r>
              <a:rPr lang="en-ZA" sz="1800" b="1" i="0" u="none" strike="noStrike" dirty="0">
                <a:solidFill>
                  <a:srgbClr val="00B0F0"/>
                </a:solidFill>
                <a:effectLst/>
              </a:rPr>
              <a:t>four</a:t>
            </a:r>
            <a:endParaRPr lang="en-AU" b="1" dirty="0">
              <a:solidFill>
                <a:srgbClr val="00B0F0"/>
              </a:solidFill>
            </a:endParaRPr>
          </a:p>
        </p:txBody>
      </p:sp>
      <p:sp>
        <p:nvSpPr>
          <p:cNvPr id="10" name="Rectangle: Rounded Corners 9">
            <a:extLst>
              <a:ext uri="{FF2B5EF4-FFF2-40B4-BE49-F238E27FC236}">
                <a16:creationId xmlns:a16="http://schemas.microsoft.com/office/drawing/2014/main" id="{B18E3746-8CC5-E298-69E8-A2090CA04FB6}"/>
              </a:ext>
            </a:extLst>
          </p:cNvPr>
          <p:cNvSpPr/>
          <p:nvPr/>
        </p:nvSpPr>
        <p:spPr>
          <a:xfrm>
            <a:off x="5446398" y="145168"/>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Rounded Corners 1">
            <a:extLst>
              <a:ext uri="{FF2B5EF4-FFF2-40B4-BE49-F238E27FC236}">
                <a16:creationId xmlns:a16="http://schemas.microsoft.com/office/drawing/2014/main" id="{B0F2B82F-F43A-8C44-BC9B-F03857D1E658}"/>
              </a:ext>
            </a:extLst>
          </p:cNvPr>
          <p:cNvSpPr/>
          <p:nvPr/>
        </p:nvSpPr>
        <p:spPr>
          <a:xfrm>
            <a:off x="2422104"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1" name="Rectangle: Rounded Corners 10">
            <a:extLst>
              <a:ext uri="{FF2B5EF4-FFF2-40B4-BE49-F238E27FC236}">
                <a16:creationId xmlns:a16="http://schemas.microsoft.com/office/drawing/2014/main" id="{2C97D62A-2E76-53EF-3242-585A1678A095}"/>
              </a:ext>
            </a:extLst>
          </p:cNvPr>
          <p:cNvSpPr/>
          <p:nvPr/>
        </p:nvSpPr>
        <p:spPr>
          <a:xfrm>
            <a:off x="6947146"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3" name="TextBox 42">
            <a:extLst>
              <a:ext uri="{FF2B5EF4-FFF2-40B4-BE49-F238E27FC236}">
                <a16:creationId xmlns:a16="http://schemas.microsoft.com/office/drawing/2014/main" id="{8D60FA6F-CBBC-D1D1-33BD-E32C0C36C4C3}"/>
              </a:ext>
            </a:extLst>
          </p:cNvPr>
          <p:cNvSpPr txBox="1"/>
          <p:nvPr/>
        </p:nvSpPr>
        <p:spPr>
          <a:xfrm>
            <a:off x="2431679" y="491806"/>
            <a:ext cx="1339683" cy="369332"/>
          </a:xfrm>
          <a:prstGeom prst="rect">
            <a:avLst/>
          </a:prstGeom>
          <a:noFill/>
        </p:spPr>
        <p:txBody>
          <a:bodyPr wrap="square" rtlCol="0">
            <a:spAutoFit/>
          </a:bodyPr>
          <a:lstStyle/>
          <a:p>
            <a:pPr algn="ctr"/>
            <a:r>
              <a:rPr lang="en-ZA" sz="1800" b="1" i="0" u="none" strike="noStrike" dirty="0">
                <a:solidFill>
                  <a:srgbClr val="00B050"/>
                </a:solidFill>
                <a:effectLst/>
              </a:rPr>
              <a:t>eight</a:t>
            </a:r>
            <a:endParaRPr lang="en-AU" b="1" dirty="0">
              <a:solidFill>
                <a:srgbClr val="00B050"/>
              </a:solidFill>
            </a:endParaRPr>
          </a:p>
        </p:txBody>
      </p:sp>
      <p:sp>
        <p:nvSpPr>
          <p:cNvPr id="44" name="TextBox 43">
            <a:extLst>
              <a:ext uri="{FF2B5EF4-FFF2-40B4-BE49-F238E27FC236}">
                <a16:creationId xmlns:a16="http://schemas.microsoft.com/office/drawing/2014/main" id="{519AD82C-0A75-9AB1-F73B-D7D77B2EE3AC}"/>
              </a:ext>
            </a:extLst>
          </p:cNvPr>
          <p:cNvSpPr txBox="1"/>
          <p:nvPr/>
        </p:nvSpPr>
        <p:spPr>
          <a:xfrm>
            <a:off x="3930869" y="491806"/>
            <a:ext cx="1339683" cy="369332"/>
          </a:xfrm>
          <a:prstGeom prst="rect">
            <a:avLst/>
          </a:prstGeom>
          <a:noFill/>
        </p:spPr>
        <p:txBody>
          <a:bodyPr wrap="square" rtlCol="0">
            <a:spAutoFit/>
          </a:bodyPr>
          <a:lstStyle/>
          <a:p>
            <a:pPr algn="ctr"/>
            <a:r>
              <a:rPr lang="en-ZA" sz="1800" b="1" i="0" u="none" strike="noStrike" dirty="0">
                <a:solidFill>
                  <a:srgbClr val="FFC000"/>
                </a:solidFill>
                <a:effectLst/>
              </a:rPr>
              <a:t>three</a:t>
            </a:r>
            <a:endParaRPr lang="en-AU" b="1" dirty="0">
              <a:solidFill>
                <a:srgbClr val="FFC000"/>
              </a:solidFill>
            </a:endParaRPr>
          </a:p>
        </p:txBody>
      </p:sp>
      <p:sp>
        <p:nvSpPr>
          <p:cNvPr id="45" name="TextBox 44">
            <a:extLst>
              <a:ext uri="{FF2B5EF4-FFF2-40B4-BE49-F238E27FC236}">
                <a16:creationId xmlns:a16="http://schemas.microsoft.com/office/drawing/2014/main" id="{B5193477-F8DE-738A-4AAB-249793AA9C26}"/>
              </a:ext>
            </a:extLst>
          </p:cNvPr>
          <p:cNvSpPr txBox="1"/>
          <p:nvPr/>
        </p:nvSpPr>
        <p:spPr>
          <a:xfrm>
            <a:off x="5451325" y="504589"/>
            <a:ext cx="1339683" cy="369332"/>
          </a:xfrm>
          <a:prstGeom prst="rect">
            <a:avLst/>
          </a:prstGeom>
          <a:noFill/>
        </p:spPr>
        <p:txBody>
          <a:bodyPr wrap="square" rtlCol="0">
            <a:spAutoFit/>
          </a:bodyPr>
          <a:lstStyle/>
          <a:p>
            <a:pPr algn="ctr"/>
            <a:r>
              <a:rPr lang="en-ZA" sz="1800" b="1" i="0" u="none" strike="noStrike" dirty="0">
                <a:solidFill>
                  <a:srgbClr val="4DB1E3"/>
                </a:solidFill>
                <a:effectLst/>
              </a:rPr>
              <a:t>ten</a:t>
            </a:r>
            <a:endParaRPr lang="en-AU" b="1" dirty="0">
              <a:solidFill>
                <a:srgbClr val="4DB1E3"/>
              </a:solidFill>
            </a:endParaRPr>
          </a:p>
        </p:txBody>
      </p:sp>
      <p:sp>
        <p:nvSpPr>
          <p:cNvPr id="46" name="TextBox 45">
            <a:extLst>
              <a:ext uri="{FF2B5EF4-FFF2-40B4-BE49-F238E27FC236}">
                <a16:creationId xmlns:a16="http://schemas.microsoft.com/office/drawing/2014/main" id="{4E1E9C17-72AD-2FC1-E957-CCF9241D9B1F}"/>
              </a:ext>
            </a:extLst>
          </p:cNvPr>
          <p:cNvSpPr txBox="1"/>
          <p:nvPr/>
        </p:nvSpPr>
        <p:spPr>
          <a:xfrm>
            <a:off x="6942320" y="504589"/>
            <a:ext cx="1339683" cy="369332"/>
          </a:xfrm>
          <a:prstGeom prst="rect">
            <a:avLst/>
          </a:prstGeom>
          <a:noFill/>
        </p:spPr>
        <p:txBody>
          <a:bodyPr wrap="square" rtlCol="0">
            <a:spAutoFit/>
          </a:bodyPr>
          <a:lstStyle/>
          <a:p>
            <a:pPr algn="ctr"/>
            <a:r>
              <a:rPr lang="en-ZA" sz="1800" b="1" i="0" u="none" strike="noStrike" dirty="0">
                <a:solidFill>
                  <a:srgbClr val="FF0000"/>
                </a:solidFill>
                <a:effectLst/>
              </a:rPr>
              <a:t>one</a:t>
            </a:r>
            <a:endParaRPr lang="en-AU" b="1" dirty="0">
              <a:solidFill>
                <a:srgbClr val="FF0000"/>
              </a:solidFill>
            </a:endParaRPr>
          </a:p>
        </p:txBody>
      </p:sp>
      <p:sp>
        <p:nvSpPr>
          <p:cNvPr id="47" name="Rectangle: Rounded Corners 8">
            <a:extLst>
              <a:ext uri="{FF2B5EF4-FFF2-40B4-BE49-F238E27FC236}">
                <a16:creationId xmlns:a16="http://schemas.microsoft.com/office/drawing/2014/main" id="{3C5D66B9-5E80-03B1-2D74-F4985710C224}"/>
              </a:ext>
            </a:extLst>
          </p:cNvPr>
          <p:cNvSpPr/>
          <p:nvPr/>
        </p:nvSpPr>
        <p:spPr>
          <a:xfrm>
            <a:off x="3918026"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8" name="Rectangle: Rounded Corners 6">
            <a:extLst>
              <a:ext uri="{FF2B5EF4-FFF2-40B4-BE49-F238E27FC236}">
                <a16:creationId xmlns:a16="http://schemas.microsoft.com/office/drawing/2014/main" id="{889DB0D9-3592-C002-A52B-2EC2A5FAA3B9}"/>
              </a:ext>
            </a:extLst>
          </p:cNvPr>
          <p:cNvSpPr/>
          <p:nvPr/>
        </p:nvSpPr>
        <p:spPr>
          <a:xfrm>
            <a:off x="911223"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9" name="TextBox 48">
            <a:extLst>
              <a:ext uri="{FF2B5EF4-FFF2-40B4-BE49-F238E27FC236}">
                <a16:creationId xmlns:a16="http://schemas.microsoft.com/office/drawing/2014/main" id="{577D4858-F9C0-F155-18EB-ABDE77C626AC}"/>
              </a:ext>
            </a:extLst>
          </p:cNvPr>
          <p:cNvSpPr txBox="1"/>
          <p:nvPr/>
        </p:nvSpPr>
        <p:spPr>
          <a:xfrm>
            <a:off x="911222" y="3909951"/>
            <a:ext cx="1339683" cy="369332"/>
          </a:xfrm>
          <a:prstGeom prst="rect">
            <a:avLst/>
          </a:prstGeom>
          <a:noFill/>
        </p:spPr>
        <p:txBody>
          <a:bodyPr wrap="square" rtlCol="0">
            <a:spAutoFit/>
          </a:bodyPr>
          <a:lstStyle/>
          <a:p>
            <a:pPr algn="ctr"/>
            <a:r>
              <a:rPr lang="en-ZA" sz="1800" b="1" i="0" u="none" strike="noStrike" dirty="0">
                <a:solidFill>
                  <a:srgbClr val="FF0000"/>
                </a:solidFill>
                <a:effectLst/>
              </a:rPr>
              <a:t>five</a:t>
            </a:r>
            <a:endParaRPr lang="en-AU" b="1" dirty="0">
              <a:solidFill>
                <a:srgbClr val="FF0000"/>
              </a:solidFill>
            </a:endParaRPr>
          </a:p>
        </p:txBody>
      </p:sp>
      <p:sp>
        <p:nvSpPr>
          <p:cNvPr id="50" name="Rectangle: Rounded Corners 9">
            <a:extLst>
              <a:ext uri="{FF2B5EF4-FFF2-40B4-BE49-F238E27FC236}">
                <a16:creationId xmlns:a16="http://schemas.microsoft.com/office/drawing/2014/main" id="{7FFE1932-F672-A7CB-051C-1764A0BDCC9F}"/>
              </a:ext>
            </a:extLst>
          </p:cNvPr>
          <p:cNvSpPr/>
          <p:nvPr/>
        </p:nvSpPr>
        <p:spPr>
          <a:xfrm>
            <a:off x="5446398" y="3543278"/>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 name="Rectangle: Rounded Corners 1">
            <a:extLst>
              <a:ext uri="{FF2B5EF4-FFF2-40B4-BE49-F238E27FC236}">
                <a16:creationId xmlns:a16="http://schemas.microsoft.com/office/drawing/2014/main" id="{46A3BB2F-8531-9E21-DF38-8FC12681C9C4}"/>
              </a:ext>
            </a:extLst>
          </p:cNvPr>
          <p:cNvSpPr/>
          <p:nvPr/>
        </p:nvSpPr>
        <p:spPr>
          <a:xfrm>
            <a:off x="2422104"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2" name="Rectangle: Rounded Corners 10">
            <a:extLst>
              <a:ext uri="{FF2B5EF4-FFF2-40B4-BE49-F238E27FC236}">
                <a16:creationId xmlns:a16="http://schemas.microsoft.com/office/drawing/2014/main" id="{DE0754EB-5F04-5678-3370-F7BEB64714A0}"/>
              </a:ext>
            </a:extLst>
          </p:cNvPr>
          <p:cNvSpPr/>
          <p:nvPr/>
        </p:nvSpPr>
        <p:spPr>
          <a:xfrm>
            <a:off x="6947146"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3" name="TextBox 52">
            <a:extLst>
              <a:ext uri="{FF2B5EF4-FFF2-40B4-BE49-F238E27FC236}">
                <a16:creationId xmlns:a16="http://schemas.microsoft.com/office/drawing/2014/main" id="{8CCE339E-C560-DC61-223C-8BB4C350AED9}"/>
              </a:ext>
            </a:extLst>
          </p:cNvPr>
          <p:cNvSpPr txBox="1"/>
          <p:nvPr/>
        </p:nvSpPr>
        <p:spPr>
          <a:xfrm>
            <a:off x="2431679" y="3900630"/>
            <a:ext cx="1339683" cy="369332"/>
          </a:xfrm>
          <a:prstGeom prst="rect">
            <a:avLst/>
          </a:prstGeom>
          <a:noFill/>
        </p:spPr>
        <p:txBody>
          <a:bodyPr wrap="square" rtlCol="0">
            <a:spAutoFit/>
          </a:bodyPr>
          <a:lstStyle/>
          <a:p>
            <a:pPr algn="ctr"/>
            <a:r>
              <a:rPr lang="en-ZA" sz="1800" b="1" i="0" u="none" strike="noStrike" dirty="0">
                <a:solidFill>
                  <a:srgbClr val="FFC000"/>
                </a:solidFill>
                <a:effectLst/>
              </a:rPr>
              <a:t>seven</a:t>
            </a:r>
            <a:endParaRPr lang="en-AU" b="1" dirty="0">
              <a:solidFill>
                <a:srgbClr val="FFC000"/>
              </a:solidFill>
            </a:endParaRPr>
          </a:p>
        </p:txBody>
      </p:sp>
      <p:sp>
        <p:nvSpPr>
          <p:cNvPr id="54" name="TextBox 53">
            <a:extLst>
              <a:ext uri="{FF2B5EF4-FFF2-40B4-BE49-F238E27FC236}">
                <a16:creationId xmlns:a16="http://schemas.microsoft.com/office/drawing/2014/main" id="{DAEA390D-7FC2-D2FD-48F1-927DE736CFC8}"/>
              </a:ext>
            </a:extLst>
          </p:cNvPr>
          <p:cNvSpPr txBox="1"/>
          <p:nvPr/>
        </p:nvSpPr>
        <p:spPr>
          <a:xfrm>
            <a:off x="3940343" y="3917387"/>
            <a:ext cx="1339683" cy="369332"/>
          </a:xfrm>
          <a:prstGeom prst="rect">
            <a:avLst/>
          </a:prstGeom>
          <a:noFill/>
        </p:spPr>
        <p:txBody>
          <a:bodyPr wrap="square" rtlCol="0">
            <a:spAutoFit/>
          </a:bodyPr>
          <a:lstStyle/>
          <a:p>
            <a:pPr algn="ctr"/>
            <a:r>
              <a:rPr lang="en-ZA" sz="1800" b="1" i="0" u="none" strike="noStrike" dirty="0">
                <a:solidFill>
                  <a:schemeClr val="accent1">
                    <a:lumMod val="75000"/>
                  </a:schemeClr>
                </a:solidFill>
                <a:effectLst/>
              </a:rPr>
              <a:t>nine</a:t>
            </a:r>
            <a:endParaRPr lang="en-AU" b="1" dirty="0">
              <a:solidFill>
                <a:schemeClr val="accent1">
                  <a:lumMod val="75000"/>
                </a:schemeClr>
              </a:solidFill>
            </a:endParaRPr>
          </a:p>
        </p:txBody>
      </p:sp>
      <p:sp>
        <p:nvSpPr>
          <p:cNvPr id="55" name="TextBox 54">
            <a:extLst>
              <a:ext uri="{FF2B5EF4-FFF2-40B4-BE49-F238E27FC236}">
                <a16:creationId xmlns:a16="http://schemas.microsoft.com/office/drawing/2014/main" id="{3BE42543-21A7-142B-25BF-E39F7C9D1F94}"/>
              </a:ext>
            </a:extLst>
          </p:cNvPr>
          <p:cNvSpPr txBox="1"/>
          <p:nvPr/>
        </p:nvSpPr>
        <p:spPr>
          <a:xfrm>
            <a:off x="5451325" y="3913722"/>
            <a:ext cx="1339683" cy="369332"/>
          </a:xfrm>
          <a:prstGeom prst="rect">
            <a:avLst/>
          </a:prstGeom>
          <a:noFill/>
        </p:spPr>
        <p:txBody>
          <a:bodyPr wrap="square" rtlCol="0">
            <a:spAutoFit/>
          </a:bodyPr>
          <a:lstStyle/>
          <a:p>
            <a:pPr algn="ctr"/>
            <a:r>
              <a:rPr lang="en-ZA" sz="1800" b="1" i="0" u="none" strike="noStrike" dirty="0">
                <a:solidFill>
                  <a:schemeClr val="accent1">
                    <a:lumMod val="75000"/>
                  </a:schemeClr>
                </a:solidFill>
                <a:effectLst/>
              </a:rPr>
              <a:t>six</a:t>
            </a:r>
            <a:endParaRPr lang="en-AU" b="1" dirty="0">
              <a:solidFill>
                <a:schemeClr val="accent1">
                  <a:lumMod val="75000"/>
                </a:schemeClr>
              </a:solidFill>
            </a:endParaRPr>
          </a:p>
        </p:txBody>
      </p:sp>
      <p:sp>
        <p:nvSpPr>
          <p:cNvPr id="56" name="TextBox 55">
            <a:extLst>
              <a:ext uri="{FF2B5EF4-FFF2-40B4-BE49-F238E27FC236}">
                <a16:creationId xmlns:a16="http://schemas.microsoft.com/office/drawing/2014/main" id="{23616514-FBDB-B456-1F92-D25A3D7E0904}"/>
              </a:ext>
            </a:extLst>
          </p:cNvPr>
          <p:cNvSpPr txBox="1"/>
          <p:nvPr/>
        </p:nvSpPr>
        <p:spPr>
          <a:xfrm>
            <a:off x="6942319" y="3917387"/>
            <a:ext cx="1339683" cy="369332"/>
          </a:xfrm>
          <a:prstGeom prst="rect">
            <a:avLst/>
          </a:prstGeom>
          <a:noFill/>
        </p:spPr>
        <p:txBody>
          <a:bodyPr wrap="square" rtlCol="0">
            <a:spAutoFit/>
          </a:bodyPr>
          <a:lstStyle/>
          <a:p>
            <a:pPr algn="ctr"/>
            <a:r>
              <a:rPr lang="en-ZA" sz="1800" b="1" i="0" u="none" strike="noStrike" dirty="0">
                <a:solidFill>
                  <a:srgbClr val="00B050"/>
                </a:solidFill>
                <a:effectLst/>
              </a:rPr>
              <a:t>two</a:t>
            </a:r>
            <a:endParaRPr lang="en-AU" b="1" dirty="0">
              <a:solidFill>
                <a:srgbClr val="00B050"/>
              </a:solidFill>
            </a:endParaRPr>
          </a:p>
        </p:txBody>
      </p:sp>
      <p:grpSp>
        <p:nvGrpSpPr>
          <p:cNvPr id="192" name="Group 191">
            <a:extLst>
              <a:ext uri="{FF2B5EF4-FFF2-40B4-BE49-F238E27FC236}">
                <a16:creationId xmlns:a16="http://schemas.microsoft.com/office/drawing/2014/main" id="{E3F1DC6A-C758-7D47-B38E-3603D6D6182A}"/>
              </a:ext>
            </a:extLst>
          </p:cNvPr>
          <p:cNvGrpSpPr/>
          <p:nvPr/>
        </p:nvGrpSpPr>
        <p:grpSpPr>
          <a:xfrm>
            <a:off x="911223" y="1851272"/>
            <a:ext cx="1341207" cy="1088175"/>
            <a:chOff x="911223" y="1851272"/>
            <a:chExt cx="1341207" cy="1088175"/>
          </a:xfrm>
        </p:grpSpPr>
        <p:sp>
          <p:nvSpPr>
            <p:cNvPr id="108" name="Rectangle: Rounded Corners 6">
              <a:extLst>
                <a:ext uri="{FF2B5EF4-FFF2-40B4-BE49-F238E27FC236}">
                  <a16:creationId xmlns:a16="http://schemas.microsoft.com/office/drawing/2014/main" id="{B93954AB-6171-60F8-362F-EFF82A1149C4}"/>
                </a:ext>
              </a:extLst>
            </p:cNvPr>
            <p:cNvSpPr/>
            <p:nvPr/>
          </p:nvSpPr>
          <p:spPr>
            <a:xfrm>
              <a:off x="911223"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8" name="Picture 117">
              <a:extLst>
                <a:ext uri="{FF2B5EF4-FFF2-40B4-BE49-F238E27FC236}">
                  <a16:creationId xmlns:a16="http://schemas.microsoft.com/office/drawing/2014/main" id="{88B362F9-FE7E-C806-9413-D324B6FCA4B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rot="20682265" flipH="1">
              <a:off x="1254544" y="1910459"/>
              <a:ext cx="350004" cy="955604"/>
            </a:xfrm>
            <a:prstGeom prst="rect">
              <a:avLst/>
            </a:prstGeom>
          </p:spPr>
        </p:pic>
        <p:pic>
          <p:nvPicPr>
            <p:cNvPr id="119" name="Picture 118">
              <a:extLst>
                <a:ext uri="{FF2B5EF4-FFF2-40B4-BE49-F238E27FC236}">
                  <a16:creationId xmlns:a16="http://schemas.microsoft.com/office/drawing/2014/main" id="{295F439B-5785-E881-A99F-5ABA6D87ED0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rot="717838" flipH="1">
              <a:off x="1524792" y="1907116"/>
              <a:ext cx="350004" cy="955604"/>
            </a:xfrm>
            <a:prstGeom prst="rect">
              <a:avLst/>
            </a:prstGeom>
          </p:spPr>
        </p:pic>
      </p:grpSp>
      <p:grpSp>
        <p:nvGrpSpPr>
          <p:cNvPr id="137" name="Group 136">
            <a:extLst>
              <a:ext uri="{FF2B5EF4-FFF2-40B4-BE49-F238E27FC236}">
                <a16:creationId xmlns:a16="http://schemas.microsoft.com/office/drawing/2014/main" id="{73DAE4DE-9FAD-3A68-3E39-21BB1A64A24A}"/>
              </a:ext>
            </a:extLst>
          </p:cNvPr>
          <p:cNvGrpSpPr/>
          <p:nvPr/>
        </p:nvGrpSpPr>
        <p:grpSpPr>
          <a:xfrm>
            <a:off x="2422104" y="1851272"/>
            <a:ext cx="1341207" cy="1088175"/>
            <a:chOff x="2422104" y="1851272"/>
            <a:chExt cx="1341207" cy="1088175"/>
          </a:xfrm>
        </p:grpSpPr>
        <p:sp>
          <p:nvSpPr>
            <p:cNvPr id="110" name="Rectangle: Rounded Corners 1">
              <a:extLst>
                <a:ext uri="{FF2B5EF4-FFF2-40B4-BE49-F238E27FC236}">
                  <a16:creationId xmlns:a16="http://schemas.microsoft.com/office/drawing/2014/main" id="{89A1BC92-F7FC-E17F-04B3-C01430EA107C}"/>
                </a:ext>
              </a:extLst>
            </p:cNvPr>
            <p:cNvSpPr/>
            <p:nvPr/>
          </p:nvSpPr>
          <p:spPr>
            <a:xfrm>
              <a:off x="2422104"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20" name="Picture 119">
              <a:extLst>
                <a:ext uri="{FF2B5EF4-FFF2-40B4-BE49-F238E27FC236}">
                  <a16:creationId xmlns:a16="http://schemas.microsoft.com/office/drawing/2014/main" id="{9B611936-5943-DEA7-66D2-EBF513F96F5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20682265" flipH="1">
              <a:off x="2575122" y="1952392"/>
              <a:ext cx="161433" cy="440755"/>
            </a:xfrm>
            <a:prstGeom prst="rect">
              <a:avLst/>
            </a:prstGeom>
          </p:spPr>
        </p:pic>
        <p:pic>
          <p:nvPicPr>
            <p:cNvPr id="121" name="Picture 120">
              <a:extLst>
                <a:ext uri="{FF2B5EF4-FFF2-40B4-BE49-F238E27FC236}">
                  <a16:creationId xmlns:a16="http://schemas.microsoft.com/office/drawing/2014/main" id="{450FD76B-63EC-B015-15CB-39703239D4F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717838" flipH="1">
              <a:off x="2754310" y="1942658"/>
              <a:ext cx="161433" cy="440755"/>
            </a:xfrm>
            <a:prstGeom prst="rect">
              <a:avLst/>
            </a:prstGeom>
          </p:spPr>
        </p:pic>
        <p:pic>
          <p:nvPicPr>
            <p:cNvPr id="122" name="Picture 121">
              <a:extLst>
                <a:ext uri="{FF2B5EF4-FFF2-40B4-BE49-F238E27FC236}">
                  <a16:creationId xmlns:a16="http://schemas.microsoft.com/office/drawing/2014/main" id="{1F27566C-FF7E-6B6A-D675-F5207AC189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20682265" flipH="1">
              <a:off x="3025028" y="1902897"/>
              <a:ext cx="161433" cy="440755"/>
            </a:xfrm>
            <a:prstGeom prst="rect">
              <a:avLst/>
            </a:prstGeom>
          </p:spPr>
        </p:pic>
        <p:pic>
          <p:nvPicPr>
            <p:cNvPr id="123" name="Picture 122">
              <a:extLst>
                <a:ext uri="{FF2B5EF4-FFF2-40B4-BE49-F238E27FC236}">
                  <a16:creationId xmlns:a16="http://schemas.microsoft.com/office/drawing/2014/main" id="{037F1295-0660-98B3-4D84-2E64382C471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717838" flipH="1">
              <a:off x="3240792" y="1893163"/>
              <a:ext cx="161433" cy="440755"/>
            </a:xfrm>
            <a:prstGeom prst="rect">
              <a:avLst/>
            </a:prstGeom>
          </p:spPr>
        </p:pic>
        <p:pic>
          <p:nvPicPr>
            <p:cNvPr id="124" name="Picture 123">
              <a:extLst>
                <a:ext uri="{FF2B5EF4-FFF2-40B4-BE49-F238E27FC236}">
                  <a16:creationId xmlns:a16="http://schemas.microsoft.com/office/drawing/2014/main" id="{7AAC78D0-0727-A0DD-A09F-C680213B008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717838" flipH="1">
              <a:off x="3455397" y="1966381"/>
              <a:ext cx="161433" cy="440755"/>
            </a:xfrm>
            <a:prstGeom prst="rect">
              <a:avLst/>
            </a:prstGeom>
          </p:spPr>
        </p:pic>
        <p:pic>
          <p:nvPicPr>
            <p:cNvPr id="125" name="Picture 124">
              <a:extLst>
                <a:ext uri="{FF2B5EF4-FFF2-40B4-BE49-F238E27FC236}">
                  <a16:creationId xmlns:a16="http://schemas.microsoft.com/office/drawing/2014/main" id="{A878788A-0556-EFFE-8D2F-873CDB16E91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20682265" flipH="1">
              <a:off x="2607370" y="2398298"/>
              <a:ext cx="161433" cy="440755"/>
            </a:xfrm>
            <a:prstGeom prst="rect">
              <a:avLst/>
            </a:prstGeom>
          </p:spPr>
        </p:pic>
        <p:pic>
          <p:nvPicPr>
            <p:cNvPr id="126" name="Picture 125">
              <a:extLst>
                <a:ext uri="{FF2B5EF4-FFF2-40B4-BE49-F238E27FC236}">
                  <a16:creationId xmlns:a16="http://schemas.microsoft.com/office/drawing/2014/main" id="{28216B3F-DB07-FA72-BFD6-EC38F442BE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717838" flipH="1">
              <a:off x="2786558" y="2388564"/>
              <a:ext cx="161433" cy="440755"/>
            </a:xfrm>
            <a:prstGeom prst="rect">
              <a:avLst/>
            </a:prstGeom>
          </p:spPr>
        </p:pic>
        <p:pic>
          <p:nvPicPr>
            <p:cNvPr id="127" name="Picture 126">
              <a:extLst>
                <a:ext uri="{FF2B5EF4-FFF2-40B4-BE49-F238E27FC236}">
                  <a16:creationId xmlns:a16="http://schemas.microsoft.com/office/drawing/2014/main" id="{36ADCBBA-D78E-930D-293E-D7E30ADE5BD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20682265" flipH="1">
              <a:off x="3057276" y="2348803"/>
              <a:ext cx="161433" cy="440755"/>
            </a:xfrm>
            <a:prstGeom prst="rect">
              <a:avLst/>
            </a:prstGeom>
          </p:spPr>
        </p:pic>
        <p:pic>
          <p:nvPicPr>
            <p:cNvPr id="128" name="Picture 127">
              <a:extLst>
                <a:ext uri="{FF2B5EF4-FFF2-40B4-BE49-F238E27FC236}">
                  <a16:creationId xmlns:a16="http://schemas.microsoft.com/office/drawing/2014/main" id="{15DC5EEF-BFD7-22FE-34C7-4937FC886B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717838" flipH="1">
              <a:off x="3273040" y="2339069"/>
              <a:ext cx="161433" cy="440755"/>
            </a:xfrm>
            <a:prstGeom prst="rect">
              <a:avLst/>
            </a:prstGeom>
          </p:spPr>
        </p:pic>
        <p:pic>
          <p:nvPicPr>
            <p:cNvPr id="129" name="Picture 128">
              <a:extLst>
                <a:ext uri="{FF2B5EF4-FFF2-40B4-BE49-F238E27FC236}">
                  <a16:creationId xmlns:a16="http://schemas.microsoft.com/office/drawing/2014/main" id="{5B265703-5B97-4FA2-FAA1-E523FEE319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717838" flipH="1">
              <a:off x="3487645" y="2412287"/>
              <a:ext cx="161433" cy="440755"/>
            </a:xfrm>
            <a:prstGeom prst="rect">
              <a:avLst/>
            </a:prstGeom>
          </p:spPr>
        </p:pic>
      </p:grpSp>
      <p:grpSp>
        <p:nvGrpSpPr>
          <p:cNvPr id="136" name="Group 135">
            <a:extLst>
              <a:ext uri="{FF2B5EF4-FFF2-40B4-BE49-F238E27FC236}">
                <a16:creationId xmlns:a16="http://schemas.microsoft.com/office/drawing/2014/main" id="{1993FED0-F4C2-17B2-B172-9068ACAD92BE}"/>
              </a:ext>
            </a:extLst>
          </p:cNvPr>
          <p:cNvGrpSpPr/>
          <p:nvPr/>
        </p:nvGrpSpPr>
        <p:grpSpPr>
          <a:xfrm>
            <a:off x="3918026" y="1851272"/>
            <a:ext cx="1341207" cy="1088175"/>
            <a:chOff x="3918026" y="1851272"/>
            <a:chExt cx="1341207" cy="1088175"/>
          </a:xfrm>
        </p:grpSpPr>
        <p:sp>
          <p:nvSpPr>
            <p:cNvPr id="107" name="Rectangle: Rounded Corners 8">
              <a:extLst>
                <a:ext uri="{FF2B5EF4-FFF2-40B4-BE49-F238E27FC236}">
                  <a16:creationId xmlns:a16="http://schemas.microsoft.com/office/drawing/2014/main" id="{334B0490-CB9C-708D-6922-0CCE32B3BDE0}"/>
                </a:ext>
              </a:extLst>
            </p:cNvPr>
            <p:cNvSpPr/>
            <p:nvPr/>
          </p:nvSpPr>
          <p:spPr>
            <a:xfrm>
              <a:off x="3918026"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35" name="Group 134">
              <a:extLst>
                <a:ext uri="{FF2B5EF4-FFF2-40B4-BE49-F238E27FC236}">
                  <a16:creationId xmlns:a16="http://schemas.microsoft.com/office/drawing/2014/main" id="{9C4E9654-C5EC-E78E-1B93-F07890F40B97}"/>
                </a:ext>
              </a:extLst>
            </p:cNvPr>
            <p:cNvGrpSpPr/>
            <p:nvPr/>
          </p:nvGrpSpPr>
          <p:grpSpPr>
            <a:xfrm>
              <a:off x="4039953" y="1899137"/>
              <a:ext cx="1129623" cy="998073"/>
              <a:chOff x="4039953" y="1899137"/>
              <a:chExt cx="1129623" cy="998073"/>
            </a:xfrm>
          </p:grpSpPr>
          <p:pic>
            <p:nvPicPr>
              <p:cNvPr id="130" name="Picture 129">
                <a:extLst>
                  <a:ext uri="{FF2B5EF4-FFF2-40B4-BE49-F238E27FC236}">
                    <a16:creationId xmlns:a16="http://schemas.microsoft.com/office/drawing/2014/main" id="{FE235A94-39B8-D681-B182-D9911C558C5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20682265" flipH="1">
                <a:off x="4039953" y="1899137"/>
                <a:ext cx="338329" cy="923728"/>
              </a:xfrm>
              <a:prstGeom prst="rect">
                <a:avLst/>
              </a:prstGeom>
            </p:spPr>
          </p:pic>
          <p:pic>
            <p:nvPicPr>
              <p:cNvPr id="131" name="Picture 130">
                <a:extLst>
                  <a:ext uri="{FF2B5EF4-FFF2-40B4-BE49-F238E27FC236}">
                    <a16:creationId xmlns:a16="http://schemas.microsoft.com/office/drawing/2014/main" id="{78DA8750-27CD-2B64-95EC-CF363B34784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363804" flipH="1">
                <a:off x="4187812" y="1973482"/>
                <a:ext cx="338329" cy="923728"/>
              </a:xfrm>
              <a:prstGeom prst="rect">
                <a:avLst/>
              </a:prstGeom>
            </p:spPr>
          </p:pic>
          <p:pic>
            <p:nvPicPr>
              <p:cNvPr id="132" name="Picture 131">
                <a:extLst>
                  <a:ext uri="{FF2B5EF4-FFF2-40B4-BE49-F238E27FC236}">
                    <a16:creationId xmlns:a16="http://schemas.microsoft.com/office/drawing/2014/main" id="{B91570A8-435D-E06D-44E7-C47116F774F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4646812" y="1968807"/>
                <a:ext cx="338329" cy="923728"/>
              </a:xfrm>
              <a:prstGeom prst="rect">
                <a:avLst/>
              </a:prstGeom>
            </p:spPr>
          </p:pic>
          <p:pic>
            <p:nvPicPr>
              <p:cNvPr id="133" name="Picture 132">
                <a:extLst>
                  <a:ext uri="{FF2B5EF4-FFF2-40B4-BE49-F238E27FC236}">
                    <a16:creationId xmlns:a16="http://schemas.microsoft.com/office/drawing/2014/main" id="{8D72E61D-83B1-E044-529D-34F27ECC6C3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717838" flipH="1">
                <a:off x="4831247" y="1933424"/>
                <a:ext cx="338329" cy="923728"/>
              </a:xfrm>
              <a:prstGeom prst="rect">
                <a:avLst/>
              </a:prstGeom>
            </p:spPr>
          </p:pic>
          <p:pic>
            <p:nvPicPr>
              <p:cNvPr id="134" name="Picture 133">
                <a:extLst>
                  <a:ext uri="{FF2B5EF4-FFF2-40B4-BE49-F238E27FC236}">
                    <a16:creationId xmlns:a16="http://schemas.microsoft.com/office/drawing/2014/main" id="{1ED682CC-924C-4010-FBE9-46C20476E1E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flipH="1">
                <a:off x="4404311" y="1900009"/>
                <a:ext cx="348362" cy="951121"/>
              </a:xfrm>
              <a:prstGeom prst="rect">
                <a:avLst/>
              </a:prstGeom>
            </p:spPr>
          </p:pic>
        </p:grpSp>
      </p:grpSp>
      <p:grpSp>
        <p:nvGrpSpPr>
          <p:cNvPr id="191" name="Group 190">
            <a:extLst>
              <a:ext uri="{FF2B5EF4-FFF2-40B4-BE49-F238E27FC236}">
                <a16:creationId xmlns:a16="http://schemas.microsoft.com/office/drawing/2014/main" id="{D7669D14-D188-784E-0304-54CA72641BA2}"/>
              </a:ext>
            </a:extLst>
          </p:cNvPr>
          <p:cNvGrpSpPr/>
          <p:nvPr/>
        </p:nvGrpSpPr>
        <p:grpSpPr>
          <a:xfrm>
            <a:off x="5444372" y="1851272"/>
            <a:ext cx="1341207" cy="1088175"/>
            <a:chOff x="5444372" y="1851272"/>
            <a:chExt cx="1341207" cy="1088175"/>
          </a:xfrm>
        </p:grpSpPr>
        <p:sp>
          <p:nvSpPr>
            <p:cNvPr id="139" name="Rectangle: Rounded Corners 1">
              <a:extLst>
                <a:ext uri="{FF2B5EF4-FFF2-40B4-BE49-F238E27FC236}">
                  <a16:creationId xmlns:a16="http://schemas.microsoft.com/office/drawing/2014/main" id="{0990D147-DE70-559E-0C11-B193A8ED18F1}"/>
                </a:ext>
              </a:extLst>
            </p:cNvPr>
            <p:cNvSpPr/>
            <p:nvPr/>
          </p:nvSpPr>
          <p:spPr>
            <a:xfrm>
              <a:off x="5444372"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40" name="Picture 139">
              <a:extLst>
                <a:ext uri="{FF2B5EF4-FFF2-40B4-BE49-F238E27FC236}">
                  <a16:creationId xmlns:a16="http://schemas.microsoft.com/office/drawing/2014/main" id="{5E670888-EBDE-2233-9ECE-40A6F2EA9CB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20682265" flipH="1">
              <a:off x="5761982" y="1952392"/>
              <a:ext cx="161432" cy="440755"/>
            </a:xfrm>
            <a:prstGeom prst="rect">
              <a:avLst/>
            </a:prstGeom>
          </p:spPr>
        </p:pic>
        <p:pic>
          <p:nvPicPr>
            <p:cNvPr id="141" name="Picture 140">
              <a:extLst>
                <a:ext uri="{FF2B5EF4-FFF2-40B4-BE49-F238E27FC236}">
                  <a16:creationId xmlns:a16="http://schemas.microsoft.com/office/drawing/2014/main" id="{31F18A71-9C9E-3D3B-C9C7-1EFBA80903C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717838" flipH="1">
              <a:off x="5941170" y="1942658"/>
              <a:ext cx="161432" cy="440755"/>
            </a:xfrm>
            <a:prstGeom prst="rect">
              <a:avLst/>
            </a:prstGeom>
          </p:spPr>
        </p:pic>
        <p:pic>
          <p:nvPicPr>
            <p:cNvPr id="142" name="Picture 141">
              <a:extLst>
                <a:ext uri="{FF2B5EF4-FFF2-40B4-BE49-F238E27FC236}">
                  <a16:creationId xmlns:a16="http://schemas.microsoft.com/office/drawing/2014/main" id="{2D2B5E3B-AFDE-A612-2E11-C30284E1251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20682265" flipH="1">
              <a:off x="6211888" y="1902897"/>
              <a:ext cx="161432" cy="440755"/>
            </a:xfrm>
            <a:prstGeom prst="rect">
              <a:avLst/>
            </a:prstGeom>
          </p:spPr>
        </p:pic>
        <p:pic>
          <p:nvPicPr>
            <p:cNvPr id="143" name="Picture 142">
              <a:extLst>
                <a:ext uri="{FF2B5EF4-FFF2-40B4-BE49-F238E27FC236}">
                  <a16:creationId xmlns:a16="http://schemas.microsoft.com/office/drawing/2014/main" id="{1B68C6F2-C04A-DA4B-2890-2D3A0CE6D10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717838" flipH="1">
              <a:off x="6427652" y="1893163"/>
              <a:ext cx="161432" cy="440755"/>
            </a:xfrm>
            <a:prstGeom prst="rect">
              <a:avLst/>
            </a:prstGeom>
          </p:spPr>
        </p:pic>
        <p:pic>
          <p:nvPicPr>
            <p:cNvPr id="144" name="Picture 143">
              <a:extLst>
                <a:ext uri="{FF2B5EF4-FFF2-40B4-BE49-F238E27FC236}">
                  <a16:creationId xmlns:a16="http://schemas.microsoft.com/office/drawing/2014/main" id="{C8794690-2325-EAA1-6AEE-F3F3A9CD0E4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717838" flipH="1">
              <a:off x="6278418" y="2369085"/>
              <a:ext cx="161432" cy="440755"/>
            </a:xfrm>
            <a:prstGeom prst="rect">
              <a:avLst/>
            </a:prstGeom>
          </p:spPr>
        </p:pic>
        <p:pic>
          <p:nvPicPr>
            <p:cNvPr id="145" name="Picture 144">
              <a:extLst>
                <a:ext uri="{FF2B5EF4-FFF2-40B4-BE49-F238E27FC236}">
                  <a16:creationId xmlns:a16="http://schemas.microsoft.com/office/drawing/2014/main" id="{4990969D-7493-1F03-C36D-242E1B8B8F8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20682265" flipH="1">
              <a:off x="5849935" y="2371619"/>
              <a:ext cx="161432" cy="440755"/>
            </a:xfrm>
            <a:prstGeom prst="rect">
              <a:avLst/>
            </a:prstGeom>
          </p:spPr>
        </p:pic>
        <p:pic>
          <p:nvPicPr>
            <p:cNvPr id="146" name="Picture 145">
              <a:extLst>
                <a:ext uri="{FF2B5EF4-FFF2-40B4-BE49-F238E27FC236}">
                  <a16:creationId xmlns:a16="http://schemas.microsoft.com/office/drawing/2014/main" id="{E0F99773-9A53-AA1F-06DB-B55E88E4C27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717838" flipH="1">
              <a:off x="6029123" y="2361885"/>
              <a:ext cx="161432" cy="440755"/>
            </a:xfrm>
            <a:prstGeom prst="rect">
              <a:avLst/>
            </a:prstGeom>
          </p:spPr>
        </p:pic>
      </p:grpSp>
      <p:grpSp>
        <p:nvGrpSpPr>
          <p:cNvPr id="190" name="Group 189">
            <a:extLst>
              <a:ext uri="{FF2B5EF4-FFF2-40B4-BE49-F238E27FC236}">
                <a16:creationId xmlns:a16="http://schemas.microsoft.com/office/drawing/2014/main" id="{404877B4-AA29-5CDE-E922-DCF251A036F8}"/>
              </a:ext>
            </a:extLst>
          </p:cNvPr>
          <p:cNvGrpSpPr/>
          <p:nvPr/>
        </p:nvGrpSpPr>
        <p:grpSpPr>
          <a:xfrm>
            <a:off x="6947146" y="1851272"/>
            <a:ext cx="1341207" cy="1088175"/>
            <a:chOff x="6947146" y="1851272"/>
            <a:chExt cx="1341207" cy="1088175"/>
          </a:xfrm>
        </p:grpSpPr>
        <p:sp>
          <p:nvSpPr>
            <p:cNvPr id="111" name="Rectangle: Rounded Corners 10">
              <a:extLst>
                <a:ext uri="{FF2B5EF4-FFF2-40B4-BE49-F238E27FC236}">
                  <a16:creationId xmlns:a16="http://schemas.microsoft.com/office/drawing/2014/main" id="{35876AC3-97DF-04EF-5963-7B53BCF6C929}"/>
                </a:ext>
              </a:extLst>
            </p:cNvPr>
            <p:cNvSpPr/>
            <p:nvPr/>
          </p:nvSpPr>
          <p:spPr>
            <a:xfrm>
              <a:off x="6947146"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0" name="Picture 149">
              <a:extLst>
                <a:ext uri="{FF2B5EF4-FFF2-40B4-BE49-F238E27FC236}">
                  <a16:creationId xmlns:a16="http://schemas.microsoft.com/office/drawing/2014/main" id="{9F085E31-4785-3EEE-5BC2-798FD5740CA9}"/>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7150001" y="1899500"/>
              <a:ext cx="253196" cy="691292"/>
            </a:xfrm>
            <a:prstGeom prst="rect">
              <a:avLst/>
            </a:prstGeom>
          </p:spPr>
        </p:pic>
        <p:pic>
          <p:nvPicPr>
            <p:cNvPr id="151" name="Picture 150">
              <a:extLst>
                <a:ext uri="{FF2B5EF4-FFF2-40B4-BE49-F238E27FC236}">
                  <a16:creationId xmlns:a16="http://schemas.microsoft.com/office/drawing/2014/main" id="{4973D943-73E1-30A5-0CD5-411E4A2D26D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7440344" y="1890361"/>
              <a:ext cx="253196" cy="691292"/>
            </a:xfrm>
            <a:prstGeom prst="rect">
              <a:avLst/>
            </a:prstGeom>
          </p:spPr>
        </p:pic>
        <p:pic>
          <p:nvPicPr>
            <p:cNvPr id="152" name="Picture 151">
              <a:extLst>
                <a:ext uri="{FF2B5EF4-FFF2-40B4-BE49-F238E27FC236}">
                  <a16:creationId xmlns:a16="http://schemas.microsoft.com/office/drawing/2014/main" id="{82E0CCCC-F617-D097-2D3B-09A2BA28B0D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flipH="1">
              <a:off x="7734783" y="1885389"/>
              <a:ext cx="253196" cy="691292"/>
            </a:xfrm>
            <a:prstGeom prst="rect">
              <a:avLst/>
            </a:prstGeom>
          </p:spPr>
        </p:pic>
        <p:pic>
          <p:nvPicPr>
            <p:cNvPr id="153" name="Picture 152">
              <a:extLst>
                <a:ext uri="{FF2B5EF4-FFF2-40B4-BE49-F238E27FC236}">
                  <a16:creationId xmlns:a16="http://schemas.microsoft.com/office/drawing/2014/main" id="{A982A85B-A7BF-4B42-3D5B-0A5BF6726CD9}"/>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7859063" y="2181913"/>
              <a:ext cx="247247" cy="675048"/>
            </a:xfrm>
            <a:prstGeom prst="rect">
              <a:avLst/>
            </a:prstGeom>
          </p:spPr>
        </p:pic>
        <p:pic>
          <p:nvPicPr>
            <p:cNvPr id="154" name="Picture 153">
              <a:extLst>
                <a:ext uri="{FF2B5EF4-FFF2-40B4-BE49-F238E27FC236}">
                  <a16:creationId xmlns:a16="http://schemas.microsoft.com/office/drawing/2014/main" id="{EDA8B68A-AAEF-76EB-5FFA-44B85B761ED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7284434" y="2181913"/>
              <a:ext cx="247247" cy="675048"/>
            </a:xfrm>
            <a:prstGeom prst="rect">
              <a:avLst/>
            </a:prstGeom>
          </p:spPr>
        </p:pic>
        <p:pic>
          <p:nvPicPr>
            <p:cNvPr id="155" name="Picture 154">
              <a:extLst>
                <a:ext uri="{FF2B5EF4-FFF2-40B4-BE49-F238E27FC236}">
                  <a16:creationId xmlns:a16="http://schemas.microsoft.com/office/drawing/2014/main" id="{EA5BBF07-84F7-1B0A-F762-5EDE955B08C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flipH="1">
              <a:off x="7578624" y="2185227"/>
              <a:ext cx="247247" cy="675048"/>
            </a:xfrm>
            <a:prstGeom prst="rect">
              <a:avLst/>
            </a:prstGeom>
          </p:spPr>
        </p:pic>
      </p:grpSp>
      <p:grpSp>
        <p:nvGrpSpPr>
          <p:cNvPr id="189" name="Group 188">
            <a:extLst>
              <a:ext uri="{FF2B5EF4-FFF2-40B4-BE49-F238E27FC236}">
                <a16:creationId xmlns:a16="http://schemas.microsoft.com/office/drawing/2014/main" id="{C4B81125-2913-F7FE-5CAA-D8949D634A2D}"/>
              </a:ext>
            </a:extLst>
          </p:cNvPr>
          <p:cNvGrpSpPr/>
          <p:nvPr/>
        </p:nvGrpSpPr>
        <p:grpSpPr>
          <a:xfrm>
            <a:off x="907800" y="5231145"/>
            <a:ext cx="1341207" cy="1088175"/>
            <a:chOff x="907800" y="5231145"/>
            <a:chExt cx="1341207" cy="1088175"/>
          </a:xfrm>
        </p:grpSpPr>
        <p:sp>
          <p:nvSpPr>
            <p:cNvPr id="113" name="Rectangle: Rounded Corners 6">
              <a:extLst>
                <a:ext uri="{FF2B5EF4-FFF2-40B4-BE49-F238E27FC236}">
                  <a16:creationId xmlns:a16="http://schemas.microsoft.com/office/drawing/2014/main" id="{24F850CF-2BA7-307E-463E-7AC20128286D}"/>
                </a:ext>
              </a:extLst>
            </p:cNvPr>
            <p:cNvSpPr/>
            <p:nvPr/>
          </p:nvSpPr>
          <p:spPr>
            <a:xfrm>
              <a:off x="907800"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6" name="Picture 155">
              <a:extLst>
                <a:ext uri="{FF2B5EF4-FFF2-40B4-BE49-F238E27FC236}">
                  <a16:creationId xmlns:a16="http://schemas.microsoft.com/office/drawing/2014/main" id="{5F86D22A-613F-7F77-FB6E-6CF9BDB9F01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rot="20682265" flipH="1">
              <a:off x="1128372" y="5329749"/>
              <a:ext cx="350004" cy="955604"/>
            </a:xfrm>
            <a:prstGeom prst="rect">
              <a:avLst/>
            </a:prstGeom>
          </p:spPr>
        </p:pic>
        <p:pic>
          <p:nvPicPr>
            <p:cNvPr id="157" name="Picture 156">
              <a:extLst>
                <a:ext uri="{FF2B5EF4-FFF2-40B4-BE49-F238E27FC236}">
                  <a16:creationId xmlns:a16="http://schemas.microsoft.com/office/drawing/2014/main" id="{96E343DC-610E-0844-4003-55583663DF54}"/>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flipH="1">
              <a:off x="1399723" y="5262391"/>
              <a:ext cx="350004" cy="955604"/>
            </a:xfrm>
            <a:prstGeom prst="rect">
              <a:avLst/>
            </a:prstGeom>
          </p:spPr>
        </p:pic>
        <p:pic>
          <p:nvPicPr>
            <p:cNvPr id="158" name="Picture 157">
              <a:extLst>
                <a:ext uri="{FF2B5EF4-FFF2-40B4-BE49-F238E27FC236}">
                  <a16:creationId xmlns:a16="http://schemas.microsoft.com/office/drawing/2014/main" id="{56D4148B-8A0C-0ED1-D4C7-E80127673F32}"/>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rot="753206" flipH="1">
              <a:off x="1678070" y="5326507"/>
              <a:ext cx="350004" cy="955604"/>
            </a:xfrm>
            <a:prstGeom prst="rect">
              <a:avLst/>
            </a:prstGeom>
          </p:spPr>
        </p:pic>
      </p:grpSp>
      <p:grpSp>
        <p:nvGrpSpPr>
          <p:cNvPr id="188" name="Group 187">
            <a:extLst>
              <a:ext uri="{FF2B5EF4-FFF2-40B4-BE49-F238E27FC236}">
                <a16:creationId xmlns:a16="http://schemas.microsoft.com/office/drawing/2014/main" id="{200AB29E-1374-9088-74FE-4A94DEA75A87}"/>
              </a:ext>
            </a:extLst>
          </p:cNvPr>
          <p:cNvGrpSpPr/>
          <p:nvPr/>
        </p:nvGrpSpPr>
        <p:grpSpPr>
          <a:xfrm>
            <a:off x="2421941" y="5231145"/>
            <a:ext cx="1341207" cy="1088175"/>
            <a:chOff x="2421941" y="5231145"/>
            <a:chExt cx="1341207" cy="1088175"/>
          </a:xfrm>
        </p:grpSpPr>
        <p:sp>
          <p:nvSpPr>
            <p:cNvPr id="160" name="Rectangle: Rounded Corners 1">
              <a:extLst>
                <a:ext uri="{FF2B5EF4-FFF2-40B4-BE49-F238E27FC236}">
                  <a16:creationId xmlns:a16="http://schemas.microsoft.com/office/drawing/2014/main" id="{4AD0BF4A-4808-6186-E7CC-C78052C694F2}"/>
                </a:ext>
              </a:extLst>
            </p:cNvPr>
            <p:cNvSpPr/>
            <p:nvPr/>
          </p:nvSpPr>
          <p:spPr>
            <a:xfrm>
              <a:off x="2421941"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61" name="Picture 160">
              <a:extLst>
                <a:ext uri="{FF2B5EF4-FFF2-40B4-BE49-F238E27FC236}">
                  <a16:creationId xmlns:a16="http://schemas.microsoft.com/office/drawing/2014/main" id="{C14ECB2E-D43E-3B3D-4430-6B0ED744E622}"/>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20682265" flipH="1">
              <a:off x="2693831" y="5368841"/>
              <a:ext cx="161432" cy="440755"/>
            </a:xfrm>
            <a:prstGeom prst="rect">
              <a:avLst/>
            </a:prstGeom>
          </p:spPr>
        </p:pic>
        <p:pic>
          <p:nvPicPr>
            <p:cNvPr id="162" name="Picture 161">
              <a:extLst>
                <a:ext uri="{FF2B5EF4-FFF2-40B4-BE49-F238E27FC236}">
                  <a16:creationId xmlns:a16="http://schemas.microsoft.com/office/drawing/2014/main" id="{70B82425-217E-AC0C-ED05-4D26C7E4615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717838" flipH="1">
              <a:off x="2873019" y="5359107"/>
              <a:ext cx="161432" cy="440755"/>
            </a:xfrm>
            <a:prstGeom prst="rect">
              <a:avLst/>
            </a:prstGeom>
          </p:spPr>
        </p:pic>
        <p:pic>
          <p:nvPicPr>
            <p:cNvPr id="163" name="Picture 162">
              <a:extLst>
                <a:ext uri="{FF2B5EF4-FFF2-40B4-BE49-F238E27FC236}">
                  <a16:creationId xmlns:a16="http://schemas.microsoft.com/office/drawing/2014/main" id="{BB4145CF-7F57-47FA-EAE0-0FCD5510B9D2}"/>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20682265" flipH="1">
              <a:off x="3143737" y="5319346"/>
              <a:ext cx="161432" cy="440755"/>
            </a:xfrm>
            <a:prstGeom prst="rect">
              <a:avLst/>
            </a:prstGeom>
          </p:spPr>
        </p:pic>
        <p:pic>
          <p:nvPicPr>
            <p:cNvPr id="164" name="Picture 163">
              <a:extLst>
                <a:ext uri="{FF2B5EF4-FFF2-40B4-BE49-F238E27FC236}">
                  <a16:creationId xmlns:a16="http://schemas.microsoft.com/office/drawing/2014/main" id="{CFC15504-EC75-FB2F-B118-F6673B39B23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717838" flipH="1">
              <a:off x="3359501" y="5309612"/>
              <a:ext cx="161432" cy="440755"/>
            </a:xfrm>
            <a:prstGeom prst="rect">
              <a:avLst/>
            </a:prstGeom>
          </p:spPr>
        </p:pic>
        <p:pic>
          <p:nvPicPr>
            <p:cNvPr id="166" name="Picture 165">
              <a:extLst>
                <a:ext uri="{FF2B5EF4-FFF2-40B4-BE49-F238E27FC236}">
                  <a16:creationId xmlns:a16="http://schemas.microsoft.com/office/drawing/2014/main" id="{A5DD726B-696B-AFD5-0AA4-A01417B6784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20682265" flipH="1">
              <a:off x="2726079" y="5814747"/>
              <a:ext cx="161432" cy="440755"/>
            </a:xfrm>
            <a:prstGeom prst="rect">
              <a:avLst/>
            </a:prstGeom>
          </p:spPr>
        </p:pic>
        <p:pic>
          <p:nvPicPr>
            <p:cNvPr id="167" name="Picture 166">
              <a:extLst>
                <a:ext uri="{FF2B5EF4-FFF2-40B4-BE49-F238E27FC236}">
                  <a16:creationId xmlns:a16="http://schemas.microsoft.com/office/drawing/2014/main" id="{42607FC9-2EFF-B913-F438-DC1950359F8A}"/>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717838" flipH="1">
              <a:off x="2905267" y="5805013"/>
              <a:ext cx="161432" cy="440755"/>
            </a:xfrm>
            <a:prstGeom prst="rect">
              <a:avLst/>
            </a:prstGeom>
          </p:spPr>
        </p:pic>
        <p:pic>
          <p:nvPicPr>
            <p:cNvPr id="168" name="Picture 167">
              <a:extLst>
                <a:ext uri="{FF2B5EF4-FFF2-40B4-BE49-F238E27FC236}">
                  <a16:creationId xmlns:a16="http://schemas.microsoft.com/office/drawing/2014/main" id="{0507D113-8B3F-76A4-7A81-0A0AC802B04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20682265" flipH="1">
              <a:off x="3175985" y="5765252"/>
              <a:ext cx="161432" cy="440755"/>
            </a:xfrm>
            <a:prstGeom prst="rect">
              <a:avLst/>
            </a:prstGeom>
          </p:spPr>
        </p:pic>
        <p:pic>
          <p:nvPicPr>
            <p:cNvPr id="169" name="Picture 168">
              <a:extLst>
                <a:ext uri="{FF2B5EF4-FFF2-40B4-BE49-F238E27FC236}">
                  <a16:creationId xmlns:a16="http://schemas.microsoft.com/office/drawing/2014/main" id="{2F5FDD5B-6B81-5957-1662-A93EE540B6A5}"/>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717838" flipH="1">
              <a:off x="3391749" y="5755518"/>
              <a:ext cx="161432" cy="440755"/>
            </a:xfrm>
            <a:prstGeom prst="rect">
              <a:avLst/>
            </a:prstGeom>
          </p:spPr>
        </p:pic>
      </p:grpSp>
      <p:grpSp>
        <p:nvGrpSpPr>
          <p:cNvPr id="187" name="Group 186">
            <a:extLst>
              <a:ext uri="{FF2B5EF4-FFF2-40B4-BE49-F238E27FC236}">
                <a16:creationId xmlns:a16="http://schemas.microsoft.com/office/drawing/2014/main" id="{E776059B-DEA4-22BC-C84B-CC89D57B3E8F}"/>
              </a:ext>
            </a:extLst>
          </p:cNvPr>
          <p:cNvGrpSpPr/>
          <p:nvPr/>
        </p:nvGrpSpPr>
        <p:grpSpPr>
          <a:xfrm>
            <a:off x="3914603" y="5231145"/>
            <a:ext cx="1341207" cy="1088175"/>
            <a:chOff x="3914603" y="5231145"/>
            <a:chExt cx="1341207" cy="1088175"/>
          </a:xfrm>
        </p:grpSpPr>
        <p:sp>
          <p:nvSpPr>
            <p:cNvPr id="112" name="Rectangle: Rounded Corners 8">
              <a:extLst>
                <a:ext uri="{FF2B5EF4-FFF2-40B4-BE49-F238E27FC236}">
                  <a16:creationId xmlns:a16="http://schemas.microsoft.com/office/drawing/2014/main" id="{2762DE3D-B04D-495A-6314-594131767BC1}"/>
                </a:ext>
              </a:extLst>
            </p:cNvPr>
            <p:cNvSpPr/>
            <p:nvPr/>
          </p:nvSpPr>
          <p:spPr>
            <a:xfrm>
              <a:off x="3914603"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1" name="Picture 170">
              <a:extLst>
                <a:ext uri="{FF2B5EF4-FFF2-40B4-BE49-F238E27FC236}">
                  <a16:creationId xmlns:a16="http://schemas.microsoft.com/office/drawing/2014/main" id="{298FD0D6-8330-D153-1001-36AD42239918}"/>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flipH="1">
              <a:off x="4417814" y="5319506"/>
              <a:ext cx="350003" cy="955604"/>
            </a:xfrm>
            <a:prstGeom prst="rect">
              <a:avLst/>
            </a:prstGeom>
          </p:spPr>
        </p:pic>
      </p:grpSp>
      <p:grpSp>
        <p:nvGrpSpPr>
          <p:cNvPr id="186" name="Group 185">
            <a:extLst>
              <a:ext uri="{FF2B5EF4-FFF2-40B4-BE49-F238E27FC236}">
                <a16:creationId xmlns:a16="http://schemas.microsoft.com/office/drawing/2014/main" id="{7CB4D4BB-B36A-C218-C0BB-2A0B163A8FCB}"/>
              </a:ext>
            </a:extLst>
          </p:cNvPr>
          <p:cNvGrpSpPr/>
          <p:nvPr/>
        </p:nvGrpSpPr>
        <p:grpSpPr>
          <a:xfrm>
            <a:off x="5442975" y="5223893"/>
            <a:ext cx="1341207" cy="1088175"/>
            <a:chOff x="5442975" y="5223893"/>
            <a:chExt cx="1341207" cy="1088175"/>
          </a:xfrm>
        </p:grpSpPr>
        <p:sp>
          <p:nvSpPr>
            <p:cNvPr id="114" name="Rectangle: Rounded Corners 9">
              <a:extLst>
                <a:ext uri="{FF2B5EF4-FFF2-40B4-BE49-F238E27FC236}">
                  <a16:creationId xmlns:a16="http://schemas.microsoft.com/office/drawing/2014/main" id="{B8F4EA92-6ABC-5680-1AD2-BF6E37277669}"/>
                </a:ext>
              </a:extLst>
            </p:cNvPr>
            <p:cNvSpPr/>
            <p:nvPr/>
          </p:nvSpPr>
          <p:spPr>
            <a:xfrm>
              <a:off x="5442975" y="5223893"/>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2" name="Picture 171">
              <a:extLst>
                <a:ext uri="{FF2B5EF4-FFF2-40B4-BE49-F238E27FC236}">
                  <a16:creationId xmlns:a16="http://schemas.microsoft.com/office/drawing/2014/main" id="{ACC29FD0-33AB-7FD2-7446-97DD26FB3929}"/>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flipH="1">
              <a:off x="5672898" y="5274180"/>
              <a:ext cx="253195" cy="691292"/>
            </a:xfrm>
            <a:prstGeom prst="rect">
              <a:avLst/>
            </a:prstGeom>
          </p:spPr>
        </p:pic>
        <p:pic>
          <p:nvPicPr>
            <p:cNvPr id="173" name="Picture 172">
              <a:extLst>
                <a:ext uri="{FF2B5EF4-FFF2-40B4-BE49-F238E27FC236}">
                  <a16:creationId xmlns:a16="http://schemas.microsoft.com/office/drawing/2014/main" id="{659BEA12-03CE-D01C-704F-C301B1843379}"/>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flipH="1">
              <a:off x="6109545" y="5265041"/>
              <a:ext cx="253195" cy="691292"/>
            </a:xfrm>
            <a:prstGeom prst="rect">
              <a:avLst/>
            </a:prstGeom>
          </p:spPr>
        </p:pic>
        <p:pic>
          <p:nvPicPr>
            <p:cNvPr id="174" name="Picture 173">
              <a:extLst>
                <a:ext uri="{FF2B5EF4-FFF2-40B4-BE49-F238E27FC236}">
                  <a16:creationId xmlns:a16="http://schemas.microsoft.com/office/drawing/2014/main" id="{5B5F981E-0E07-1470-E7C4-2195F08B3B16}"/>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flipH="1">
              <a:off x="5898771" y="5556593"/>
              <a:ext cx="247246" cy="675048"/>
            </a:xfrm>
            <a:prstGeom prst="rect">
              <a:avLst/>
            </a:prstGeom>
          </p:spPr>
        </p:pic>
        <p:pic>
          <p:nvPicPr>
            <p:cNvPr id="175" name="Picture 174">
              <a:extLst>
                <a:ext uri="{FF2B5EF4-FFF2-40B4-BE49-F238E27FC236}">
                  <a16:creationId xmlns:a16="http://schemas.microsoft.com/office/drawing/2014/main" id="{7CEE462F-A018-142A-8A2B-0821A8C79EEE}"/>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flipH="1">
              <a:off x="6320977" y="5559907"/>
              <a:ext cx="247246" cy="675048"/>
            </a:xfrm>
            <a:prstGeom prst="rect">
              <a:avLst/>
            </a:prstGeom>
          </p:spPr>
        </p:pic>
      </p:grpSp>
      <p:grpSp>
        <p:nvGrpSpPr>
          <p:cNvPr id="185" name="Group 184">
            <a:extLst>
              <a:ext uri="{FF2B5EF4-FFF2-40B4-BE49-F238E27FC236}">
                <a16:creationId xmlns:a16="http://schemas.microsoft.com/office/drawing/2014/main" id="{6128FE5F-7D02-75F8-9B01-C35C077A5B1E}"/>
              </a:ext>
            </a:extLst>
          </p:cNvPr>
          <p:cNvGrpSpPr/>
          <p:nvPr/>
        </p:nvGrpSpPr>
        <p:grpSpPr>
          <a:xfrm>
            <a:off x="6943723" y="5231145"/>
            <a:ext cx="1341207" cy="1088175"/>
            <a:chOff x="6943723" y="5231145"/>
            <a:chExt cx="1341207" cy="1088175"/>
          </a:xfrm>
        </p:grpSpPr>
        <p:sp>
          <p:nvSpPr>
            <p:cNvPr id="116" name="Rectangle: Rounded Corners 10">
              <a:extLst>
                <a:ext uri="{FF2B5EF4-FFF2-40B4-BE49-F238E27FC236}">
                  <a16:creationId xmlns:a16="http://schemas.microsoft.com/office/drawing/2014/main" id="{800136C1-A266-C866-FFE5-9C04B69CEECB}"/>
                </a:ext>
              </a:extLst>
            </p:cNvPr>
            <p:cNvSpPr/>
            <p:nvPr/>
          </p:nvSpPr>
          <p:spPr>
            <a:xfrm>
              <a:off x="6943723"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6" name="Picture 175">
              <a:extLst>
                <a:ext uri="{FF2B5EF4-FFF2-40B4-BE49-F238E27FC236}">
                  <a16:creationId xmlns:a16="http://schemas.microsoft.com/office/drawing/2014/main" id="{CD669314-FFEB-C849-7EB3-6B696F13C65E}"/>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rot="20682265" flipH="1">
              <a:off x="7111310" y="5408578"/>
              <a:ext cx="161432" cy="440752"/>
            </a:xfrm>
            <a:prstGeom prst="rect">
              <a:avLst/>
            </a:prstGeom>
          </p:spPr>
        </p:pic>
        <p:pic>
          <p:nvPicPr>
            <p:cNvPr id="177" name="Picture 176">
              <a:extLst>
                <a:ext uri="{FF2B5EF4-FFF2-40B4-BE49-F238E27FC236}">
                  <a16:creationId xmlns:a16="http://schemas.microsoft.com/office/drawing/2014/main" id="{C42BEE2C-FE0B-2EB7-9CAC-341B06E59754}"/>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rot="717838" flipH="1">
              <a:off x="7290498" y="5398844"/>
              <a:ext cx="161432" cy="440752"/>
            </a:xfrm>
            <a:prstGeom prst="rect">
              <a:avLst/>
            </a:prstGeom>
          </p:spPr>
        </p:pic>
        <p:pic>
          <p:nvPicPr>
            <p:cNvPr id="178" name="Picture 177">
              <a:extLst>
                <a:ext uri="{FF2B5EF4-FFF2-40B4-BE49-F238E27FC236}">
                  <a16:creationId xmlns:a16="http://schemas.microsoft.com/office/drawing/2014/main" id="{A729C049-85CF-A120-4E5F-3EA093210B56}"/>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rot="20682265" flipH="1">
              <a:off x="7561216" y="5359083"/>
              <a:ext cx="161432" cy="440752"/>
            </a:xfrm>
            <a:prstGeom prst="rect">
              <a:avLst/>
            </a:prstGeom>
          </p:spPr>
        </p:pic>
        <p:pic>
          <p:nvPicPr>
            <p:cNvPr id="179" name="Picture 178">
              <a:extLst>
                <a:ext uri="{FF2B5EF4-FFF2-40B4-BE49-F238E27FC236}">
                  <a16:creationId xmlns:a16="http://schemas.microsoft.com/office/drawing/2014/main" id="{99B3AC4E-C383-84AF-A018-99175ED42041}"/>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rot="717838" flipH="1">
              <a:off x="7776980" y="5349349"/>
              <a:ext cx="161432" cy="440752"/>
            </a:xfrm>
            <a:prstGeom prst="rect">
              <a:avLst/>
            </a:prstGeom>
          </p:spPr>
        </p:pic>
        <p:pic>
          <p:nvPicPr>
            <p:cNvPr id="180" name="Picture 179">
              <a:extLst>
                <a:ext uri="{FF2B5EF4-FFF2-40B4-BE49-F238E27FC236}">
                  <a16:creationId xmlns:a16="http://schemas.microsoft.com/office/drawing/2014/main" id="{A0C6AEA6-CE7B-F4C9-68BC-C5405E97DE70}"/>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rot="20682265" flipH="1">
              <a:off x="7143558" y="5854484"/>
              <a:ext cx="161432" cy="440752"/>
            </a:xfrm>
            <a:prstGeom prst="rect">
              <a:avLst/>
            </a:prstGeom>
          </p:spPr>
        </p:pic>
        <p:pic>
          <p:nvPicPr>
            <p:cNvPr id="181" name="Picture 180">
              <a:extLst>
                <a:ext uri="{FF2B5EF4-FFF2-40B4-BE49-F238E27FC236}">
                  <a16:creationId xmlns:a16="http://schemas.microsoft.com/office/drawing/2014/main" id="{4859355D-70D9-17C5-E747-FAFE1DD8E07A}"/>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rot="717838" flipH="1">
              <a:off x="7322746" y="5844750"/>
              <a:ext cx="161432" cy="440752"/>
            </a:xfrm>
            <a:prstGeom prst="rect">
              <a:avLst/>
            </a:prstGeom>
          </p:spPr>
        </p:pic>
        <p:pic>
          <p:nvPicPr>
            <p:cNvPr id="182" name="Picture 181">
              <a:extLst>
                <a:ext uri="{FF2B5EF4-FFF2-40B4-BE49-F238E27FC236}">
                  <a16:creationId xmlns:a16="http://schemas.microsoft.com/office/drawing/2014/main" id="{B4A7E86C-B884-D1FD-14C7-9E92040AAFE5}"/>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rot="20682265" flipH="1">
              <a:off x="7593464" y="5804989"/>
              <a:ext cx="161432" cy="440752"/>
            </a:xfrm>
            <a:prstGeom prst="rect">
              <a:avLst/>
            </a:prstGeom>
          </p:spPr>
        </p:pic>
        <p:pic>
          <p:nvPicPr>
            <p:cNvPr id="183" name="Picture 182">
              <a:extLst>
                <a:ext uri="{FF2B5EF4-FFF2-40B4-BE49-F238E27FC236}">
                  <a16:creationId xmlns:a16="http://schemas.microsoft.com/office/drawing/2014/main" id="{7B15038E-FE1C-53F7-BC67-273CE7FA2ACE}"/>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rot="717838" flipH="1">
              <a:off x="7809228" y="5795255"/>
              <a:ext cx="161432" cy="440752"/>
            </a:xfrm>
            <a:prstGeom prst="rect">
              <a:avLst/>
            </a:prstGeom>
          </p:spPr>
        </p:pic>
        <p:pic>
          <p:nvPicPr>
            <p:cNvPr id="184" name="Picture 183">
              <a:extLst>
                <a:ext uri="{FF2B5EF4-FFF2-40B4-BE49-F238E27FC236}">
                  <a16:creationId xmlns:a16="http://schemas.microsoft.com/office/drawing/2014/main" id="{78460D49-E20B-6335-16F0-EBB9E9B5298C}"/>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rot="352093" flipH="1">
              <a:off x="8001204" y="5542056"/>
              <a:ext cx="161432" cy="440752"/>
            </a:xfrm>
            <a:prstGeom prst="rect">
              <a:avLst/>
            </a:prstGeom>
          </p:spPr>
        </p:pic>
      </p:grpSp>
      <p:pic>
        <p:nvPicPr>
          <p:cNvPr id="236" name="Picture 235">
            <a:extLst>
              <a:ext uri="{FF2B5EF4-FFF2-40B4-BE49-F238E27FC236}">
                <a16:creationId xmlns:a16="http://schemas.microsoft.com/office/drawing/2014/main" id="{2D3C47A7-9C58-19CA-84CA-76858F52CD7A}"/>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1042349" y="-21781"/>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37" name="Picture 236">
            <a:extLst>
              <a:ext uri="{FF2B5EF4-FFF2-40B4-BE49-F238E27FC236}">
                <a16:creationId xmlns:a16="http://schemas.microsoft.com/office/drawing/2014/main" id="{32205350-E157-858E-1A62-D419758120A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2563239" y="-21781"/>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38" name="Picture 237">
            <a:extLst>
              <a:ext uri="{FF2B5EF4-FFF2-40B4-BE49-F238E27FC236}">
                <a16:creationId xmlns:a16="http://schemas.microsoft.com/office/drawing/2014/main" id="{1FE7F0B4-F61A-167F-9DDB-37507BDB363B}"/>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4047155" y="-21781"/>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39" name="Picture 238">
            <a:extLst>
              <a:ext uri="{FF2B5EF4-FFF2-40B4-BE49-F238E27FC236}">
                <a16:creationId xmlns:a16="http://schemas.microsoft.com/office/drawing/2014/main" id="{1AFA8FE9-786A-F69B-47AB-84FA5A80DFBC}"/>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5568045" y="-21781"/>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40" name="Picture 239">
            <a:extLst>
              <a:ext uri="{FF2B5EF4-FFF2-40B4-BE49-F238E27FC236}">
                <a16:creationId xmlns:a16="http://schemas.microsoft.com/office/drawing/2014/main" id="{FDE058A0-EE9F-1498-A82B-4B6B17B9E344}"/>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7076805" y="-21781"/>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41" name="Picture 240">
            <a:extLst>
              <a:ext uri="{FF2B5EF4-FFF2-40B4-BE49-F238E27FC236}">
                <a16:creationId xmlns:a16="http://schemas.microsoft.com/office/drawing/2014/main" id="{F58C8ADD-9484-2022-3D39-3C42F9C3EAAE}"/>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1042349" y="3376329"/>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42" name="Picture 241">
            <a:extLst>
              <a:ext uri="{FF2B5EF4-FFF2-40B4-BE49-F238E27FC236}">
                <a16:creationId xmlns:a16="http://schemas.microsoft.com/office/drawing/2014/main" id="{079EE36F-1B0F-F5A8-8CF2-950DAF5C9EB0}"/>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2563239" y="3376329"/>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43" name="Picture 242">
            <a:extLst>
              <a:ext uri="{FF2B5EF4-FFF2-40B4-BE49-F238E27FC236}">
                <a16:creationId xmlns:a16="http://schemas.microsoft.com/office/drawing/2014/main" id="{80B3B0CB-8985-8822-3CC1-FDDB573A5929}"/>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4047155" y="3376329"/>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44" name="Picture 243">
            <a:extLst>
              <a:ext uri="{FF2B5EF4-FFF2-40B4-BE49-F238E27FC236}">
                <a16:creationId xmlns:a16="http://schemas.microsoft.com/office/drawing/2014/main" id="{5B10E42C-F454-2FC3-8F9A-8F8C5AEF9280}"/>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5568045" y="3376329"/>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45" name="Picture 244">
            <a:extLst>
              <a:ext uri="{FF2B5EF4-FFF2-40B4-BE49-F238E27FC236}">
                <a16:creationId xmlns:a16="http://schemas.microsoft.com/office/drawing/2014/main" id="{92E23954-A525-1F79-A8B2-0409E369B926}"/>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7076805" y="3376329"/>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46" name="Picture 245">
            <a:extLst>
              <a:ext uri="{FF2B5EF4-FFF2-40B4-BE49-F238E27FC236}">
                <a16:creationId xmlns:a16="http://schemas.microsoft.com/office/drawing/2014/main" id="{87925B1D-FCB7-E8D6-4625-E0ED4042995D}"/>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1042349" y="1678528"/>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47" name="Picture 246">
            <a:extLst>
              <a:ext uri="{FF2B5EF4-FFF2-40B4-BE49-F238E27FC236}">
                <a16:creationId xmlns:a16="http://schemas.microsoft.com/office/drawing/2014/main" id="{7A7BD833-C768-8B1C-4D6B-74CB2B6F8569}"/>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2531690" y="1678528"/>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48" name="Picture 247">
            <a:extLst>
              <a:ext uri="{FF2B5EF4-FFF2-40B4-BE49-F238E27FC236}">
                <a16:creationId xmlns:a16="http://schemas.microsoft.com/office/drawing/2014/main" id="{2B90A1C2-7776-6230-E202-B7E4D62CCAAC}"/>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4047155" y="1678528"/>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49" name="Picture 248">
            <a:extLst>
              <a:ext uri="{FF2B5EF4-FFF2-40B4-BE49-F238E27FC236}">
                <a16:creationId xmlns:a16="http://schemas.microsoft.com/office/drawing/2014/main" id="{D691A78C-803E-D326-4258-9A486E745F55}"/>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5568045" y="1678528"/>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50" name="Picture 249">
            <a:extLst>
              <a:ext uri="{FF2B5EF4-FFF2-40B4-BE49-F238E27FC236}">
                <a16:creationId xmlns:a16="http://schemas.microsoft.com/office/drawing/2014/main" id="{CBA797FB-B61F-C1D5-5B6E-DEABD5F81427}"/>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7076805" y="1678528"/>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51" name="Picture 250">
            <a:extLst>
              <a:ext uri="{FF2B5EF4-FFF2-40B4-BE49-F238E27FC236}">
                <a16:creationId xmlns:a16="http://schemas.microsoft.com/office/drawing/2014/main" id="{071D4DC4-1A14-A72F-7247-94B4EC6C3ED9}"/>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1042349" y="5076638"/>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52" name="Picture 251">
            <a:extLst>
              <a:ext uri="{FF2B5EF4-FFF2-40B4-BE49-F238E27FC236}">
                <a16:creationId xmlns:a16="http://schemas.microsoft.com/office/drawing/2014/main" id="{CBB2D31B-337C-BA20-4DDB-40EB56764C0E}"/>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2531690" y="5076638"/>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53" name="Picture 252">
            <a:extLst>
              <a:ext uri="{FF2B5EF4-FFF2-40B4-BE49-F238E27FC236}">
                <a16:creationId xmlns:a16="http://schemas.microsoft.com/office/drawing/2014/main" id="{3F26B4DE-8012-E134-D203-7A5BCEFA6F51}"/>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4047155" y="5076638"/>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54" name="Picture 253">
            <a:extLst>
              <a:ext uri="{FF2B5EF4-FFF2-40B4-BE49-F238E27FC236}">
                <a16:creationId xmlns:a16="http://schemas.microsoft.com/office/drawing/2014/main" id="{A0E678DD-E67B-B134-CF9D-9B3DA49FD2F1}"/>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5568045" y="5076638"/>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55" name="Picture 254">
            <a:extLst>
              <a:ext uri="{FF2B5EF4-FFF2-40B4-BE49-F238E27FC236}">
                <a16:creationId xmlns:a16="http://schemas.microsoft.com/office/drawing/2014/main" id="{7A582EDC-B15D-4427-C81F-B3A3F3616E61}"/>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p:blipFill>
        <p:spPr bwMode="auto">
          <a:xfrm rot="5400000">
            <a:off x="7076805" y="5076638"/>
            <a:ext cx="1134734" cy="1390023"/>
          </a:xfrm>
          <a:prstGeom prst="roundRect">
            <a:avLst>
              <a:gd name="adj" fmla="val 3303"/>
            </a:avLst>
          </a:prstGeom>
          <a:blipFill dpi="0" rotWithShape="1">
            <a:blip r:embed="rId16"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sp>
        <p:nvSpPr>
          <p:cNvPr id="256" name="Rectangle: Rounded Corners 37">
            <a:extLst>
              <a:ext uri="{FF2B5EF4-FFF2-40B4-BE49-F238E27FC236}">
                <a16:creationId xmlns:a16="http://schemas.microsoft.com/office/drawing/2014/main" id="{87547F53-35B2-546E-9D0C-67A32E21B656}"/>
              </a:ext>
            </a:extLst>
          </p:cNvPr>
          <p:cNvSpPr/>
          <p:nvPr/>
        </p:nvSpPr>
        <p:spPr>
          <a:xfrm>
            <a:off x="9112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57" name="Rectangle: Rounded Corners 48">
            <a:extLst>
              <a:ext uri="{FF2B5EF4-FFF2-40B4-BE49-F238E27FC236}">
                <a16:creationId xmlns:a16="http://schemas.microsoft.com/office/drawing/2014/main" id="{3C861145-6111-54C4-3182-012D3D260A94}"/>
              </a:ext>
            </a:extLst>
          </p:cNvPr>
          <p:cNvSpPr/>
          <p:nvPr/>
        </p:nvSpPr>
        <p:spPr>
          <a:xfrm>
            <a:off x="23971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58" name="Rectangle: Rounded Corners 49">
            <a:extLst>
              <a:ext uri="{FF2B5EF4-FFF2-40B4-BE49-F238E27FC236}">
                <a16:creationId xmlns:a16="http://schemas.microsoft.com/office/drawing/2014/main" id="{772F5BDB-1F9E-1086-6058-EF52BAFAF86D}"/>
              </a:ext>
            </a:extLst>
          </p:cNvPr>
          <p:cNvSpPr/>
          <p:nvPr/>
        </p:nvSpPr>
        <p:spPr>
          <a:xfrm>
            <a:off x="39211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59" name="Rectangle: Rounded Corners 50">
            <a:extLst>
              <a:ext uri="{FF2B5EF4-FFF2-40B4-BE49-F238E27FC236}">
                <a16:creationId xmlns:a16="http://schemas.microsoft.com/office/drawing/2014/main" id="{8CD6CED7-1579-6B2A-C963-710429EF64FE}"/>
              </a:ext>
            </a:extLst>
          </p:cNvPr>
          <p:cNvSpPr/>
          <p:nvPr/>
        </p:nvSpPr>
        <p:spPr>
          <a:xfrm>
            <a:off x="54324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0" name="Rectangle: Rounded Corners 51">
            <a:extLst>
              <a:ext uri="{FF2B5EF4-FFF2-40B4-BE49-F238E27FC236}">
                <a16:creationId xmlns:a16="http://schemas.microsoft.com/office/drawing/2014/main" id="{03421C43-62A6-69C4-A567-26DA2E0F2CC6}"/>
              </a:ext>
            </a:extLst>
          </p:cNvPr>
          <p:cNvSpPr/>
          <p:nvPr/>
        </p:nvSpPr>
        <p:spPr>
          <a:xfrm>
            <a:off x="69437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1" name="Rectangle: Rounded Corners 52">
            <a:extLst>
              <a:ext uri="{FF2B5EF4-FFF2-40B4-BE49-F238E27FC236}">
                <a16:creationId xmlns:a16="http://schemas.microsoft.com/office/drawing/2014/main" id="{83FDD4C2-4A2E-1E57-435D-1AFC3F069B17}"/>
              </a:ext>
            </a:extLst>
          </p:cNvPr>
          <p:cNvSpPr/>
          <p:nvPr/>
        </p:nvSpPr>
        <p:spPr>
          <a:xfrm>
            <a:off x="9112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2" name="Rectangle: Rounded Corners 53">
            <a:extLst>
              <a:ext uri="{FF2B5EF4-FFF2-40B4-BE49-F238E27FC236}">
                <a16:creationId xmlns:a16="http://schemas.microsoft.com/office/drawing/2014/main" id="{2CF16AEE-9C22-6EF8-E324-2D604E950616}"/>
              </a:ext>
            </a:extLst>
          </p:cNvPr>
          <p:cNvSpPr/>
          <p:nvPr/>
        </p:nvSpPr>
        <p:spPr>
          <a:xfrm>
            <a:off x="23971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3" name="Rectangle: Rounded Corners 54">
            <a:extLst>
              <a:ext uri="{FF2B5EF4-FFF2-40B4-BE49-F238E27FC236}">
                <a16:creationId xmlns:a16="http://schemas.microsoft.com/office/drawing/2014/main" id="{50A42AA7-E491-64C6-2F46-6CB0AB49FC7B}"/>
              </a:ext>
            </a:extLst>
          </p:cNvPr>
          <p:cNvSpPr/>
          <p:nvPr/>
        </p:nvSpPr>
        <p:spPr>
          <a:xfrm>
            <a:off x="39211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4" name="Rectangle: Rounded Corners 55">
            <a:extLst>
              <a:ext uri="{FF2B5EF4-FFF2-40B4-BE49-F238E27FC236}">
                <a16:creationId xmlns:a16="http://schemas.microsoft.com/office/drawing/2014/main" id="{E1A1D5B0-3DFA-CFEA-B560-F30DF76B080A}"/>
              </a:ext>
            </a:extLst>
          </p:cNvPr>
          <p:cNvSpPr/>
          <p:nvPr/>
        </p:nvSpPr>
        <p:spPr>
          <a:xfrm>
            <a:off x="54324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5" name="Rectangle: Rounded Corners 56">
            <a:extLst>
              <a:ext uri="{FF2B5EF4-FFF2-40B4-BE49-F238E27FC236}">
                <a16:creationId xmlns:a16="http://schemas.microsoft.com/office/drawing/2014/main" id="{081C40D1-ED21-D06B-D4D2-F22CA6DC6BEE}"/>
              </a:ext>
            </a:extLst>
          </p:cNvPr>
          <p:cNvSpPr/>
          <p:nvPr/>
        </p:nvSpPr>
        <p:spPr>
          <a:xfrm>
            <a:off x="69437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6" name="Rectangle: Rounded Corners 37">
            <a:extLst>
              <a:ext uri="{FF2B5EF4-FFF2-40B4-BE49-F238E27FC236}">
                <a16:creationId xmlns:a16="http://schemas.microsoft.com/office/drawing/2014/main" id="{62EB0C03-5350-B574-CC3D-0833F4106547}"/>
              </a:ext>
            </a:extLst>
          </p:cNvPr>
          <p:cNvSpPr/>
          <p:nvPr/>
        </p:nvSpPr>
        <p:spPr>
          <a:xfrm>
            <a:off x="9112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7" name="Rectangle: Rounded Corners 48">
            <a:extLst>
              <a:ext uri="{FF2B5EF4-FFF2-40B4-BE49-F238E27FC236}">
                <a16:creationId xmlns:a16="http://schemas.microsoft.com/office/drawing/2014/main" id="{63C9D802-4B0E-6DFF-61FA-94BC409F44E3}"/>
              </a:ext>
            </a:extLst>
          </p:cNvPr>
          <p:cNvSpPr/>
          <p:nvPr/>
        </p:nvSpPr>
        <p:spPr>
          <a:xfrm>
            <a:off x="23971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8" name="Rectangle: Rounded Corners 49">
            <a:extLst>
              <a:ext uri="{FF2B5EF4-FFF2-40B4-BE49-F238E27FC236}">
                <a16:creationId xmlns:a16="http://schemas.microsoft.com/office/drawing/2014/main" id="{64ACF670-9B3A-9E76-5AFA-ECCB162BA3DA}"/>
              </a:ext>
            </a:extLst>
          </p:cNvPr>
          <p:cNvSpPr/>
          <p:nvPr/>
        </p:nvSpPr>
        <p:spPr>
          <a:xfrm>
            <a:off x="39211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9" name="Rectangle: Rounded Corners 50">
            <a:extLst>
              <a:ext uri="{FF2B5EF4-FFF2-40B4-BE49-F238E27FC236}">
                <a16:creationId xmlns:a16="http://schemas.microsoft.com/office/drawing/2014/main" id="{B512CAB4-6C36-CDC3-8195-3630A465B864}"/>
              </a:ext>
            </a:extLst>
          </p:cNvPr>
          <p:cNvSpPr/>
          <p:nvPr/>
        </p:nvSpPr>
        <p:spPr>
          <a:xfrm>
            <a:off x="54324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70" name="Rectangle: Rounded Corners 51">
            <a:extLst>
              <a:ext uri="{FF2B5EF4-FFF2-40B4-BE49-F238E27FC236}">
                <a16:creationId xmlns:a16="http://schemas.microsoft.com/office/drawing/2014/main" id="{B75BB5E2-ADB3-6A99-7778-F98FA8B6C02E}"/>
              </a:ext>
            </a:extLst>
          </p:cNvPr>
          <p:cNvSpPr/>
          <p:nvPr/>
        </p:nvSpPr>
        <p:spPr>
          <a:xfrm>
            <a:off x="69437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71" name="Rectangle: Rounded Corners 52">
            <a:extLst>
              <a:ext uri="{FF2B5EF4-FFF2-40B4-BE49-F238E27FC236}">
                <a16:creationId xmlns:a16="http://schemas.microsoft.com/office/drawing/2014/main" id="{991E1AEB-8D7F-ED79-7C5F-A43C0514FB08}"/>
              </a:ext>
            </a:extLst>
          </p:cNvPr>
          <p:cNvSpPr/>
          <p:nvPr/>
        </p:nvSpPr>
        <p:spPr>
          <a:xfrm>
            <a:off x="9112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72" name="Rectangle: Rounded Corners 53">
            <a:extLst>
              <a:ext uri="{FF2B5EF4-FFF2-40B4-BE49-F238E27FC236}">
                <a16:creationId xmlns:a16="http://schemas.microsoft.com/office/drawing/2014/main" id="{566375E5-A74C-1E03-BB6B-28992DA7AA7F}"/>
              </a:ext>
            </a:extLst>
          </p:cNvPr>
          <p:cNvSpPr/>
          <p:nvPr/>
        </p:nvSpPr>
        <p:spPr>
          <a:xfrm>
            <a:off x="23971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73" name="Rectangle: Rounded Corners 54">
            <a:extLst>
              <a:ext uri="{FF2B5EF4-FFF2-40B4-BE49-F238E27FC236}">
                <a16:creationId xmlns:a16="http://schemas.microsoft.com/office/drawing/2014/main" id="{1CAC7752-AF92-AE12-2B61-85790B441062}"/>
              </a:ext>
            </a:extLst>
          </p:cNvPr>
          <p:cNvSpPr/>
          <p:nvPr/>
        </p:nvSpPr>
        <p:spPr>
          <a:xfrm>
            <a:off x="39211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74" name="Rectangle: Rounded Corners 55">
            <a:extLst>
              <a:ext uri="{FF2B5EF4-FFF2-40B4-BE49-F238E27FC236}">
                <a16:creationId xmlns:a16="http://schemas.microsoft.com/office/drawing/2014/main" id="{3A1ED777-7933-0963-3517-7B9B0C3053C8}"/>
              </a:ext>
            </a:extLst>
          </p:cNvPr>
          <p:cNvSpPr/>
          <p:nvPr/>
        </p:nvSpPr>
        <p:spPr>
          <a:xfrm>
            <a:off x="54324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75" name="Rectangle: Rounded Corners 56">
            <a:extLst>
              <a:ext uri="{FF2B5EF4-FFF2-40B4-BE49-F238E27FC236}">
                <a16:creationId xmlns:a16="http://schemas.microsoft.com/office/drawing/2014/main" id="{EAEECEE6-855C-1588-B1DD-D9C20384E223}"/>
              </a:ext>
            </a:extLst>
          </p:cNvPr>
          <p:cNvSpPr/>
          <p:nvPr/>
        </p:nvSpPr>
        <p:spPr>
          <a:xfrm>
            <a:off x="69437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Tree>
    <p:extLst>
      <p:ext uri="{BB962C8B-B14F-4D97-AF65-F5344CB8AC3E}">
        <p14:creationId xmlns:p14="http://schemas.microsoft.com/office/powerpoint/2010/main" val="4149154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clickEffect">
                                  <p:stCondLst>
                                    <p:cond delay="1000"/>
                                  </p:stCondLst>
                                  <p:childTnLst>
                                    <p:set>
                                      <p:cBhvr>
                                        <p:cTn id="6" dur="1" fill="hold">
                                          <p:stCondLst>
                                            <p:cond delay="0"/>
                                          </p:stCondLst>
                                        </p:cTn>
                                        <p:tgtEl>
                                          <p:spTgt spid="23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1000"/>
                                  </p:stCondLst>
                                  <p:childTnLst>
                                    <p:set>
                                      <p:cBhvr>
                                        <p:cTn id="10" dur="1" fill="hold">
                                          <p:stCondLst>
                                            <p:cond delay="0"/>
                                          </p:stCondLst>
                                        </p:cTn>
                                        <p:tgtEl>
                                          <p:spTgt spid="236"/>
                                        </p:tgtEl>
                                        <p:attrNameLst>
                                          <p:attrName>style.visibility</p:attrName>
                                        </p:attrNameLst>
                                      </p:cBhvr>
                                      <p:to>
                                        <p:strVal val="visible"/>
                                      </p:to>
                                    </p:set>
                                  </p:childTnLst>
                                </p:cTn>
                              </p:par>
                            </p:childTnLst>
                          </p:cTn>
                        </p:par>
                      </p:childTnLst>
                    </p:cTn>
                  </p:par>
                </p:childTnLst>
              </p:cTn>
              <p:nextCondLst>
                <p:cond evt="onClick" delay="0">
                  <p:tgtEl>
                    <p:spTgt spid="256"/>
                  </p:tgtEl>
                </p:cond>
              </p:nextCondLst>
            </p:seq>
            <p:seq concurrent="1" nextAc="seek">
              <p:cTn id="11" restart="whenNotActive" fill="hold" evtFilter="cancelBubble" nodeType="interactiveSeq">
                <p:stCondLst>
                  <p:cond evt="onClick" delay="0">
                    <p:tgtEl>
                      <p:spTgt spid="257"/>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clickEffect">
                                  <p:stCondLst>
                                    <p:cond delay="1000"/>
                                  </p:stCondLst>
                                  <p:childTnLst>
                                    <p:set>
                                      <p:cBhvr>
                                        <p:cTn id="15" dur="1" fill="hold">
                                          <p:stCondLst>
                                            <p:cond delay="0"/>
                                          </p:stCondLst>
                                        </p:cTn>
                                        <p:tgtEl>
                                          <p:spTgt spid="23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1000"/>
                                  </p:stCondLst>
                                  <p:childTnLst>
                                    <p:set>
                                      <p:cBhvr>
                                        <p:cTn id="19" dur="1" fill="hold">
                                          <p:stCondLst>
                                            <p:cond delay="0"/>
                                          </p:stCondLst>
                                        </p:cTn>
                                        <p:tgtEl>
                                          <p:spTgt spid="237"/>
                                        </p:tgtEl>
                                        <p:attrNameLst>
                                          <p:attrName>style.visibility</p:attrName>
                                        </p:attrNameLst>
                                      </p:cBhvr>
                                      <p:to>
                                        <p:strVal val="visible"/>
                                      </p:to>
                                    </p:set>
                                  </p:childTnLst>
                                </p:cTn>
                              </p:par>
                            </p:childTnLst>
                          </p:cTn>
                        </p:par>
                      </p:childTnLst>
                    </p:cTn>
                  </p:par>
                </p:childTnLst>
              </p:cTn>
              <p:nextCondLst>
                <p:cond evt="onClick" delay="0">
                  <p:tgtEl>
                    <p:spTgt spid="257"/>
                  </p:tgtEl>
                </p:cond>
              </p:nextCondLst>
            </p:seq>
            <p:seq concurrent="1" nextAc="seek">
              <p:cTn id="20" restart="whenNotActive" fill="hold" evtFilter="cancelBubble" nodeType="interactiveSeq">
                <p:stCondLst>
                  <p:cond evt="onClick" delay="0">
                    <p:tgtEl>
                      <p:spTgt spid="258"/>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nodeType="clickEffect">
                                  <p:stCondLst>
                                    <p:cond delay="1000"/>
                                  </p:stCondLst>
                                  <p:childTnLst>
                                    <p:set>
                                      <p:cBhvr>
                                        <p:cTn id="24" dur="1" fill="hold">
                                          <p:stCondLst>
                                            <p:cond delay="0"/>
                                          </p:stCondLst>
                                        </p:cTn>
                                        <p:tgtEl>
                                          <p:spTgt spid="23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1000"/>
                                  </p:stCondLst>
                                  <p:childTnLst>
                                    <p:set>
                                      <p:cBhvr>
                                        <p:cTn id="28" dur="1" fill="hold">
                                          <p:stCondLst>
                                            <p:cond delay="0"/>
                                          </p:stCondLst>
                                        </p:cTn>
                                        <p:tgtEl>
                                          <p:spTgt spid="238"/>
                                        </p:tgtEl>
                                        <p:attrNameLst>
                                          <p:attrName>style.visibility</p:attrName>
                                        </p:attrNameLst>
                                      </p:cBhvr>
                                      <p:to>
                                        <p:strVal val="visible"/>
                                      </p:to>
                                    </p:set>
                                  </p:childTnLst>
                                </p:cTn>
                              </p:par>
                            </p:childTnLst>
                          </p:cTn>
                        </p:par>
                      </p:childTnLst>
                    </p:cTn>
                  </p:par>
                </p:childTnLst>
              </p:cTn>
              <p:nextCondLst>
                <p:cond evt="onClick" delay="0">
                  <p:tgtEl>
                    <p:spTgt spid="258"/>
                  </p:tgtEl>
                </p:cond>
              </p:nextCondLst>
            </p:seq>
            <p:seq concurrent="1" nextAc="seek">
              <p:cTn id="29" restart="whenNotActive" fill="hold" evtFilter="cancelBubble" nodeType="interactiveSeq">
                <p:stCondLst>
                  <p:cond evt="onClick" delay="0">
                    <p:tgtEl>
                      <p:spTgt spid="259"/>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nodeType="clickEffect">
                                  <p:stCondLst>
                                    <p:cond delay="1000"/>
                                  </p:stCondLst>
                                  <p:childTnLst>
                                    <p:set>
                                      <p:cBhvr>
                                        <p:cTn id="33" dur="1" fill="hold">
                                          <p:stCondLst>
                                            <p:cond delay="0"/>
                                          </p:stCondLst>
                                        </p:cTn>
                                        <p:tgtEl>
                                          <p:spTgt spid="23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1000"/>
                                  </p:stCondLst>
                                  <p:childTnLst>
                                    <p:set>
                                      <p:cBhvr>
                                        <p:cTn id="37" dur="1" fill="hold">
                                          <p:stCondLst>
                                            <p:cond delay="0"/>
                                          </p:stCondLst>
                                        </p:cTn>
                                        <p:tgtEl>
                                          <p:spTgt spid="239"/>
                                        </p:tgtEl>
                                        <p:attrNameLst>
                                          <p:attrName>style.visibility</p:attrName>
                                        </p:attrNameLst>
                                      </p:cBhvr>
                                      <p:to>
                                        <p:strVal val="visible"/>
                                      </p:to>
                                    </p:set>
                                  </p:childTnLst>
                                </p:cTn>
                              </p:par>
                            </p:childTnLst>
                          </p:cTn>
                        </p:par>
                      </p:childTnLst>
                    </p:cTn>
                  </p:par>
                </p:childTnLst>
              </p:cTn>
              <p:nextCondLst>
                <p:cond evt="onClick" delay="0">
                  <p:tgtEl>
                    <p:spTgt spid="259"/>
                  </p:tgtEl>
                </p:cond>
              </p:nextCondLst>
            </p:seq>
            <p:seq concurrent="1" nextAc="seek">
              <p:cTn id="38" restart="whenNotActive" fill="hold" evtFilter="cancelBubble" nodeType="interactiveSeq">
                <p:stCondLst>
                  <p:cond evt="onClick" delay="0">
                    <p:tgtEl>
                      <p:spTgt spid="260"/>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nodeType="clickEffect">
                                  <p:stCondLst>
                                    <p:cond delay="1000"/>
                                  </p:stCondLst>
                                  <p:childTnLst>
                                    <p:set>
                                      <p:cBhvr>
                                        <p:cTn id="42" dur="1" fill="hold">
                                          <p:stCondLst>
                                            <p:cond delay="0"/>
                                          </p:stCondLst>
                                        </p:cTn>
                                        <p:tgtEl>
                                          <p:spTgt spid="24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1000"/>
                                  </p:stCondLst>
                                  <p:childTnLst>
                                    <p:set>
                                      <p:cBhvr>
                                        <p:cTn id="46" dur="1" fill="hold">
                                          <p:stCondLst>
                                            <p:cond delay="0"/>
                                          </p:stCondLst>
                                        </p:cTn>
                                        <p:tgtEl>
                                          <p:spTgt spid="240"/>
                                        </p:tgtEl>
                                        <p:attrNameLst>
                                          <p:attrName>style.visibility</p:attrName>
                                        </p:attrNameLst>
                                      </p:cBhvr>
                                      <p:to>
                                        <p:strVal val="visible"/>
                                      </p:to>
                                    </p:set>
                                  </p:childTnLst>
                                </p:cTn>
                              </p:par>
                            </p:childTnLst>
                          </p:cTn>
                        </p:par>
                      </p:childTnLst>
                    </p:cTn>
                  </p:par>
                </p:childTnLst>
              </p:cTn>
              <p:nextCondLst>
                <p:cond evt="onClick" delay="0">
                  <p:tgtEl>
                    <p:spTgt spid="260"/>
                  </p:tgtEl>
                </p:cond>
              </p:nextCondLst>
            </p:seq>
            <p:seq concurrent="1" nextAc="seek">
              <p:cTn id="47" restart="whenNotActive" fill="hold" evtFilter="cancelBubble" nodeType="interactiveSeq">
                <p:stCondLst>
                  <p:cond evt="onClick" delay="0">
                    <p:tgtEl>
                      <p:spTgt spid="261"/>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nodeType="clickEffect">
                                  <p:stCondLst>
                                    <p:cond delay="1000"/>
                                  </p:stCondLst>
                                  <p:childTnLst>
                                    <p:set>
                                      <p:cBhvr>
                                        <p:cTn id="51" dur="1" fill="hold">
                                          <p:stCondLst>
                                            <p:cond delay="0"/>
                                          </p:stCondLst>
                                        </p:cTn>
                                        <p:tgtEl>
                                          <p:spTgt spid="246"/>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1000"/>
                                  </p:stCondLst>
                                  <p:childTnLst>
                                    <p:set>
                                      <p:cBhvr>
                                        <p:cTn id="55" dur="1" fill="hold">
                                          <p:stCondLst>
                                            <p:cond delay="0"/>
                                          </p:stCondLst>
                                        </p:cTn>
                                        <p:tgtEl>
                                          <p:spTgt spid="246"/>
                                        </p:tgtEl>
                                        <p:attrNameLst>
                                          <p:attrName>style.visibility</p:attrName>
                                        </p:attrNameLst>
                                      </p:cBhvr>
                                      <p:to>
                                        <p:strVal val="visible"/>
                                      </p:to>
                                    </p:set>
                                  </p:childTnLst>
                                </p:cTn>
                              </p:par>
                            </p:childTnLst>
                          </p:cTn>
                        </p:par>
                      </p:childTnLst>
                    </p:cTn>
                  </p:par>
                </p:childTnLst>
              </p:cTn>
              <p:nextCondLst>
                <p:cond evt="onClick" delay="0">
                  <p:tgtEl>
                    <p:spTgt spid="261"/>
                  </p:tgtEl>
                </p:cond>
              </p:nextCondLst>
            </p:seq>
            <p:seq concurrent="1" nextAc="seek">
              <p:cTn id="56" restart="whenNotActive" fill="hold" evtFilter="cancelBubble" nodeType="interactiveSeq">
                <p:stCondLst>
                  <p:cond evt="onClick" delay="0">
                    <p:tgtEl>
                      <p:spTgt spid="262"/>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nodeType="clickEffect">
                                  <p:stCondLst>
                                    <p:cond delay="1000"/>
                                  </p:stCondLst>
                                  <p:childTnLst>
                                    <p:set>
                                      <p:cBhvr>
                                        <p:cTn id="60" dur="1" fill="hold">
                                          <p:stCondLst>
                                            <p:cond delay="0"/>
                                          </p:stCondLst>
                                        </p:cTn>
                                        <p:tgtEl>
                                          <p:spTgt spid="24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1000"/>
                                  </p:stCondLst>
                                  <p:childTnLst>
                                    <p:set>
                                      <p:cBhvr>
                                        <p:cTn id="64" dur="1" fill="hold">
                                          <p:stCondLst>
                                            <p:cond delay="0"/>
                                          </p:stCondLst>
                                        </p:cTn>
                                        <p:tgtEl>
                                          <p:spTgt spid="247"/>
                                        </p:tgtEl>
                                        <p:attrNameLst>
                                          <p:attrName>style.visibility</p:attrName>
                                        </p:attrNameLst>
                                      </p:cBhvr>
                                      <p:to>
                                        <p:strVal val="visible"/>
                                      </p:to>
                                    </p:set>
                                  </p:childTnLst>
                                </p:cTn>
                              </p:par>
                            </p:childTnLst>
                          </p:cTn>
                        </p:par>
                      </p:childTnLst>
                    </p:cTn>
                  </p:par>
                </p:childTnLst>
              </p:cTn>
              <p:nextCondLst>
                <p:cond evt="onClick" delay="0">
                  <p:tgtEl>
                    <p:spTgt spid="262"/>
                  </p:tgtEl>
                </p:cond>
              </p:nextCondLst>
            </p:seq>
            <p:seq concurrent="1" nextAc="seek">
              <p:cTn id="65" restart="whenNotActive" fill="hold" evtFilter="cancelBubble" nodeType="interactiveSeq">
                <p:stCondLst>
                  <p:cond evt="onClick" delay="0">
                    <p:tgtEl>
                      <p:spTgt spid="263"/>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nodeType="clickEffect">
                                  <p:stCondLst>
                                    <p:cond delay="1000"/>
                                  </p:stCondLst>
                                  <p:childTnLst>
                                    <p:set>
                                      <p:cBhvr>
                                        <p:cTn id="69" dur="1" fill="hold">
                                          <p:stCondLst>
                                            <p:cond delay="0"/>
                                          </p:stCondLst>
                                        </p:cTn>
                                        <p:tgtEl>
                                          <p:spTgt spid="248"/>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1000"/>
                                  </p:stCondLst>
                                  <p:childTnLst>
                                    <p:set>
                                      <p:cBhvr>
                                        <p:cTn id="73" dur="1" fill="hold">
                                          <p:stCondLst>
                                            <p:cond delay="0"/>
                                          </p:stCondLst>
                                        </p:cTn>
                                        <p:tgtEl>
                                          <p:spTgt spid="248"/>
                                        </p:tgtEl>
                                        <p:attrNameLst>
                                          <p:attrName>style.visibility</p:attrName>
                                        </p:attrNameLst>
                                      </p:cBhvr>
                                      <p:to>
                                        <p:strVal val="visible"/>
                                      </p:to>
                                    </p:set>
                                  </p:childTnLst>
                                </p:cTn>
                              </p:par>
                            </p:childTnLst>
                          </p:cTn>
                        </p:par>
                      </p:childTnLst>
                    </p:cTn>
                  </p:par>
                </p:childTnLst>
              </p:cTn>
              <p:nextCondLst>
                <p:cond evt="onClick" delay="0">
                  <p:tgtEl>
                    <p:spTgt spid="263"/>
                  </p:tgtEl>
                </p:cond>
              </p:nextCondLst>
            </p:seq>
            <p:seq concurrent="1" nextAc="seek">
              <p:cTn id="74" restart="whenNotActive" fill="hold" evtFilter="cancelBubble" nodeType="interactiveSeq">
                <p:stCondLst>
                  <p:cond evt="onClick" delay="0">
                    <p:tgtEl>
                      <p:spTgt spid="264"/>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nodeType="clickEffect">
                                  <p:stCondLst>
                                    <p:cond delay="1000"/>
                                  </p:stCondLst>
                                  <p:childTnLst>
                                    <p:set>
                                      <p:cBhvr>
                                        <p:cTn id="78" dur="1" fill="hold">
                                          <p:stCondLst>
                                            <p:cond delay="0"/>
                                          </p:stCondLst>
                                        </p:cTn>
                                        <p:tgtEl>
                                          <p:spTgt spid="249"/>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1000"/>
                                  </p:stCondLst>
                                  <p:childTnLst>
                                    <p:set>
                                      <p:cBhvr>
                                        <p:cTn id="82" dur="1" fill="hold">
                                          <p:stCondLst>
                                            <p:cond delay="0"/>
                                          </p:stCondLst>
                                        </p:cTn>
                                        <p:tgtEl>
                                          <p:spTgt spid="249"/>
                                        </p:tgtEl>
                                        <p:attrNameLst>
                                          <p:attrName>style.visibility</p:attrName>
                                        </p:attrNameLst>
                                      </p:cBhvr>
                                      <p:to>
                                        <p:strVal val="visible"/>
                                      </p:to>
                                    </p:set>
                                  </p:childTnLst>
                                </p:cTn>
                              </p:par>
                            </p:childTnLst>
                          </p:cTn>
                        </p:par>
                      </p:childTnLst>
                    </p:cTn>
                  </p:par>
                </p:childTnLst>
              </p:cTn>
              <p:nextCondLst>
                <p:cond evt="onClick" delay="0">
                  <p:tgtEl>
                    <p:spTgt spid="264"/>
                  </p:tgtEl>
                </p:cond>
              </p:nextCondLst>
            </p:seq>
            <p:seq concurrent="1" nextAc="seek">
              <p:cTn id="83" restart="whenNotActive" fill="hold" evtFilter="cancelBubble" nodeType="interactiveSeq">
                <p:stCondLst>
                  <p:cond evt="onClick" delay="0">
                    <p:tgtEl>
                      <p:spTgt spid="265"/>
                    </p:tgtEl>
                  </p:cond>
                </p:stCondLst>
                <p:endSync evt="end" delay="0">
                  <p:rtn val="all"/>
                </p:endSync>
                <p:childTnLst>
                  <p:par>
                    <p:cTn id="84" fill="hold">
                      <p:stCondLst>
                        <p:cond delay="0"/>
                      </p:stCondLst>
                      <p:childTnLst>
                        <p:par>
                          <p:cTn id="85" fill="hold">
                            <p:stCondLst>
                              <p:cond delay="0"/>
                            </p:stCondLst>
                            <p:childTnLst>
                              <p:par>
                                <p:cTn id="86" presetID="1" presetClass="exit" presetSubtype="0" fill="hold" nodeType="clickEffect">
                                  <p:stCondLst>
                                    <p:cond delay="1000"/>
                                  </p:stCondLst>
                                  <p:childTnLst>
                                    <p:set>
                                      <p:cBhvr>
                                        <p:cTn id="87" dur="1" fill="hold">
                                          <p:stCondLst>
                                            <p:cond delay="0"/>
                                          </p:stCondLst>
                                        </p:cTn>
                                        <p:tgtEl>
                                          <p:spTgt spid="250"/>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1000"/>
                                  </p:stCondLst>
                                  <p:childTnLst>
                                    <p:set>
                                      <p:cBhvr>
                                        <p:cTn id="91" dur="1" fill="hold">
                                          <p:stCondLst>
                                            <p:cond delay="0"/>
                                          </p:stCondLst>
                                        </p:cTn>
                                        <p:tgtEl>
                                          <p:spTgt spid="250"/>
                                        </p:tgtEl>
                                        <p:attrNameLst>
                                          <p:attrName>style.visibility</p:attrName>
                                        </p:attrNameLst>
                                      </p:cBhvr>
                                      <p:to>
                                        <p:strVal val="visible"/>
                                      </p:to>
                                    </p:set>
                                  </p:childTnLst>
                                </p:cTn>
                              </p:par>
                            </p:childTnLst>
                          </p:cTn>
                        </p:par>
                      </p:childTnLst>
                    </p:cTn>
                  </p:par>
                </p:childTnLst>
              </p:cTn>
              <p:nextCondLst>
                <p:cond evt="onClick" delay="0">
                  <p:tgtEl>
                    <p:spTgt spid="265"/>
                  </p:tgtEl>
                </p:cond>
              </p:nextCondLst>
            </p:seq>
            <p:seq concurrent="1" nextAc="seek">
              <p:cTn id="92" restart="whenNotActive" fill="hold" evtFilter="cancelBubble" nodeType="interactiveSeq">
                <p:stCondLst>
                  <p:cond evt="onClick" delay="0">
                    <p:tgtEl>
                      <p:spTgt spid="266"/>
                    </p:tgtEl>
                  </p:cond>
                </p:stCondLst>
                <p:endSync evt="end" delay="0">
                  <p:rtn val="all"/>
                </p:endSync>
                <p:childTnLst>
                  <p:par>
                    <p:cTn id="93" fill="hold">
                      <p:stCondLst>
                        <p:cond delay="0"/>
                      </p:stCondLst>
                      <p:childTnLst>
                        <p:par>
                          <p:cTn id="94" fill="hold">
                            <p:stCondLst>
                              <p:cond delay="0"/>
                            </p:stCondLst>
                            <p:childTnLst>
                              <p:par>
                                <p:cTn id="95" presetID="1" presetClass="exit" presetSubtype="0" fill="hold" nodeType="clickEffect">
                                  <p:stCondLst>
                                    <p:cond delay="1000"/>
                                  </p:stCondLst>
                                  <p:childTnLst>
                                    <p:set>
                                      <p:cBhvr>
                                        <p:cTn id="96" dur="1" fill="hold">
                                          <p:stCondLst>
                                            <p:cond delay="0"/>
                                          </p:stCondLst>
                                        </p:cTn>
                                        <p:tgtEl>
                                          <p:spTgt spid="241"/>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1000"/>
                                  </p:stCondLst>
                                  <p:childTnLst>
                                    <p:set>
                                      <p:cBhvr>
                                        <p:cTn id="100" dur="1" fill="hold">
                                          <p:stCondLst>
                                            <p:cond delay="0"/>
                                          </p:stCondLst>
                                        </p:cTn>
                                        <p:tgtEl>
                                          <p:spTgt spid="241"/>
                                        </p:tgtEl>
                                        <p:attrNameLst>
                                          <p:attrName>style.visibility</p:attrName>
                                        </p:attrNameLst>
                                      </p:cBhvr>
                                      <p:to>
                                        <p:strVal val="visible"/>
                                      </p:to>
                                    </p:set>
                                  </p:childTnLst>
                                </p:cTn>
                              </p:par>
                            </p:childTnLst>
                          </p:cTn>
                        </p:par>
                      </p:childTnLst>
                    </p:cTn>
                  </p:par>
                </p:childTnLst>
              </p:cTn>
              <p:nextCondLst>
                <p:cond evt="onClick" delay="0">
                  <p:tgtEl>
                    <p:spTgt spid="266"/>
                  </p:tgtEl>
                </p:cond>
              </p:nextCondLst>
            </p:seq>
            <p:seq concurrent="1" nextAc="seek">
              <p:cTn id="101" restart="whenNotActive" fill="hold" evtFilter="cancelBubble" nodeType="interactiveSeq">
                <p:stCondLst>
                  <p:cond evt="onClick" delay="0">
                    <p:tgtEl>
                      <p:spTgt spid="267"/>
                    </p:tgtEl>
                  </p:cond>
                </p:stCondLst>
                <p:endSync evt="end" delay="0">
                  <p:rtn val="all"/>
                </p:endSync>
                <p:childTnLst>
                  <p:par>
                    <p:cTn id="102" fill="hold">
                      <p:stCondLst>
                        <p:cond delay="0"/>
                      </p:stCondLst>
                      <p:childTnLst>
                        <p:par>
                          <p:cTn id="103" fill="hold">
                            <p:stCondLst>
                              <p:cond delay="0"/>
                            </p:stCondLst>
                            <p:childTnLst>
                              <p:par>
                                <p:cTn id="104" presetID="1" presetClass="exit" presetSubtype="0" fill="hold" nodeType="clickEffect">
                                  <p:stCondLst>
                                    <p:cond delay="1000"/>
                                  </p:stCondLst>
                                  <p:childTnLst>
                                    <p:set>
                                      <p:cBhvr>
                                        <p:cTn id="105" dur="1" fill="hold">
                                          <p:stCondLst>
                                            <p:cond delay="0"/>
                                          </p:stCondLst>
                                        </p:cTn>
                                        <p:tgtEl>
                                          <p:spTgt spid="242"/>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1000"/>
                                  </p:stCondLst>
                                  <p:childTnLst>
                                    <p:set>
                                      <p:cBhvr>
                                        <p:cTn id="109" dur="1" fill="hold">
                                          <p:stCondLst>
                                            <p:cond delay="0"/>
                                          </p:stCondLst>
                                        </p:cTn>
                                        <p:tgtEl>
                                          <p:spTgt spid="242"/>
                                        </p:tgtEl>
                                        <p:attrNameLst>
                                          <p:attrName>style.visibility</p:attrName>
                                        </p:attrNameLst>
                                      </p:cBhvr>
                                      <p:to>
                                        <p:strVal val="visible"/>
                                      </p:to>
                                    </p:set>
                                  </p:childTnLst>
                                </p:cTn>
                              </p:par>
                            </p:childTnLst>
                          </p:cTn>
                        </p:par>
                      </p:childTnLst>
                    </p:cTn>
                  </p:par>
                </p:childTnLst>
              </p:cTn>
              <p:nextCondLst>
                <p:cond evt="onClick" delay="0">
                  <p:tgtEl>
                    <p:spTgt spid="267"/>
                  </p:tgtEl>
                </p:cond>
              </p:nextCondLst>
            </p:seq>
            <p:seq concurrent="1" nextAc="seek">
              <p:cTn id="110" restart="whenNotActive" fill="hold" evtFilter="cancelBubble" nodeType="interactiveSeq">
                <p:stCondLst>
                  <p:cond evt="onClick" delay="0">
                    <p:tgtEl>
                      <p:spTgt spid="268"/>
                    </p:tgtEl>
                  </p:cond>
                </p:stCondLst>
                <p:endSync evt="end" delay="0">
                  <p:rtn val="all"/>
                </p:endSync>
                <p:childTnLst>
                  <p:par>
                    <p:cTn id="111" fill="hold">
                      <p:stCondLst>
                        <p:cond delay="0"/>
                      </p:stCondLst>
                      <p:childTnLst>
                        <p:par>
                          <p:cTn id="112" fill="hold">
                            <p:stCondLst>
                              <p:cond delay="0"/>
                            </p:stCondLst>
                            <p:childTnLst>
                              <p:par>
                                <p:cTn id="113" presetID="1" presetClass="exit" presetSubtype="0" fill="hold" nodeType="clickEffect">
                                  <p:stCondLst>
                                    <p:cond delay="1000"/>
                                  </p:stCondLst>
                                  <p:childTnLst>
                                    <p:set>
                                      <p:cBhvr>
                                        <p:cTn id="114" dur="1" fill="hold">
                                          <p:stCondLst>
                                            <p:cond delay="0"/>
                                          </p:stCondLst>
                                        </p:cTn>
                                        <p:tgtEl>
                                          <p:spTgt spid="243"/>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1000"/>
                                  </p:stCondLst>
                                  <p:childTnLst>
                                    <p:set>
                                      <p:cBhvr>
                                        <p:cTn id="118" dur="1" fill="hold">
                                          <p:stCondLst>
                                            <p:cond delay="0"/>
                                          </p:stCondLst>
                                        </p:cTn>
                                        <p:tgtEl>
                                          <p:spTgt spid="243"/>
                                        </p:tgtEl>
                                        <p:attrNameLst>
                                          <p:attrName>style.visibility</p:attrName>
                                        </p:attrNameLst>
                                      </p:cBhvr>
                                      <p:to>
                                        <p:strVal val="visible"/>
                                      </p:to>
                                    </p:set>
                                  </p:childTnLst>
                                </p:cTn>
                              </p:par>
                            </p:childTnLst>
                          </p:cTn>
                        </p:par>
                      </p:childTnLst>
                    </p:cTn>
                  </p:par>
                </p:childTnLst>
              </p:cTn>
              <p:nextCondLst>
                <p:cond evt="onClick" delay="0">
                  <p:tgtEl>
                    <p:spTgt spid="268"/>
                  </p:tgtEl>
                </p:cond>
              </p:nextCondLst>
            </p:seq>
            <p:seq concurrent="1" nextAc="seek">
              <p:cTn id="119" restart="whenNotActive" fill="hold" evtFilter="cancelBubble" nodeType="interactiveSeq">
                <p:stCondLst>
                  <p:cond evt="onClick" delay="0">
                    <p:tgtEl>
                      <p:spTgt spid="269"/>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1000"/>
                                  </p:stCondLst>
                                  <p:childTnLst>
                                    <p:set>
                                      <p:cBhvr>
                                        <p:cTn id="123" dur="1" fill="hold">
                                          <p:stCondLst>
                                            <p:cond delay="0"/>
                                          </p:stCondLst>
                                        </p:cTn>
                                        <p:tgtEl>
                                          <p:spTgt spid="244"/>
                                        </p:tgtEl>
                                        <p:attrNameLst>
                                          <p:attrName>style.visibility</p:attrName>
                                        </p:attrNameLst>
                                      </p:cBhvr>
                                      <p:to>
                                        <p:strVal val="hidden"/>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nodeType="clickEffect">
                                  <p:stCondLst>
                                    <p:cond delay="1000"/>
                                  </p:stCondLst>
                                  <p:childTnLst>
                                    <p:set>
                                      <p:cBhvr>
                                        <p:cTn id="127" dur="1" fill="hold">
                                          <p:stCondLst>
                                            <p:cond delay="0"/>
                                          </p:stCondLst>
                                        </p:cTn>
                                        <p:tgtEl>
                                          <p:spTgt spid="244"/>
                                        </p:tgtEl>
                                        <p:attrNameLst>
                                          <p:attrName>style.visibility</p:attrName>
                                        </p:attrNameLst>
                                      </p:cBhvr>
                                      <p:to>
                                        <p:strVal val="visible"/>
                                      </p:to>
                                    </p:set>
                                  </p:childTnLst>
                                </p:cTn>
                              </p:par>
                            </p:childTnLst>
                          </p:cTn>
                        </p:par>
                      </p:childTnLst>
                    </p:cTn>
                  </p:par>
                </p:childTnLst>
              </p:cTn>
              <p:nextCondLst>
                <p:cond evt="onClick" delay="0">
                  <p:tgtEl>
                    <p:spTgt spid="269"/>
                  </p:tgtEl>
                </p:cond>
              </p:nextCondLst>
            </p:seq>
            <p:seq concurrent="1" nextAc="seek">
              <p:cTn id="128" restart="whenNotActive" fill="hold" evtFilter="cancelBubble" nodeType="interactiveSeq">
                <p:stCondLst>
                  <p:cond evt="onClick" delay="0">
                    <p:tgtEl>
                      <p:spTgt spid="270"/>
                    </p:tgtEl>
                  </p:cond>
                </p:stCondLst>
                <p:endSync evt="end" delay="0">
                  <p:rtn val="all"/>
                </p:endSync>
                <p:childTnLst>
                  <p:par>
                    <p:cTn id="129" fill="hold">
                      <p:stCondLst>
                        <p:cond delay="0"/>
                      </p:stCondLst>
                      <p:childTnLst>
                        <p:par>
                          <p:cTn id="130" fill="hold">
                            <p:stCondLst>
                              <p:cond delay="0"/>
                            </p:stCondLst>
                            <p:childTnLst>
                              <p:par>
                                <p:cTn id="131" presetID="1" presetClass="exit" presetSubtype="0" fill="hold" nodeType="clickEffect">
                                  <p:stCondLst>
                                    <p:cond delay="1000"/>
                                  </p:stCondLst>
                                  <p:childTnLst>
                                    <p:set>
                                      <p:cBhvr>
                                        <p:cTn id="132" dur="1" fill="hold">
                                          <p:stCondLst>
                                            <p:cond delay="0"/>
                                          </p:stCondLst>
                                        </p:cTn>
                                        <p:tgtEl>
                                          <p:spTgt spid="245"/>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1000"/>
                                  </p:stCondLst>
                                  <p:childTnLst>
                                    <p:set>
                                      <p:cBhvr>
                                        <p:cTn id="136" dur="1" fill="hold">
                                          <p:stCondLst>
                                            <p:cond delay="0"/>
                                          </p:stCondLst>
                                        </p:cTn>
                                        <p:tgtEl>
                                          <p:spTgt spid="245"/>
                                        </p:tgtEl>
                                        <p:attrNameLst>
                                          <p:attrName>style.visibility</p:attrName>
                                        </p:attrNameLst>
                                      </p:cBhvr>
                                      <p:to>
                                        <p:strVal val="visible"/>
                                      </p:to>
                                    </p:set>
                                  </p:childTnLst>
                                </p:cTn>
                              </p:par>
                            </p:childTnLst>
                          </p:cTn>
                        </p:par>
                      </p:childTnLst>
                    </p:cTn>
                  </p:par>
                </p:childTnLst>
              </p:cTn>
              <p:nextCondLst>
                <p:cond evt="onClick" delay="0">
                  <p:tgtEl>
                    <p:spTgt spid="270"/>
                  </p:tgtEl>
                </p:cond>
              </p:nextCondLst>
            </p:seq>
            <p:seq concurrent="1" nextAc="seek">
              <p:cTn id="137" restart="whenNotActive" fill="hold" evtFilter="cancelBubble" nodeType="interactiveSeq">
                <p:stCondLst>
                  <p:cond evt="onClick" delay="0">
                    <p:tgtEl>
                      <p:spTgt spid="271"/>
                    </p:tgtEl>
                  </p:cond>
                </p:stCondLst>
                <p:endSync evt="end" delay="0">
                  <p:rtn val="all"/>
                </p:endSync>
                <p:childTnLst>
                  <p:par>
                    <p:cTn id="138" fill="hold">
                      <p:stCondLst>
                        <p:cond delay="0"/>
                      </p:stCondLst>
                      <p:childTnLst>
                        <p:par>
                          <p:cTn id="139" fill="hold">
                            <p:stCondLst>
                              <p:cond delay="0"/>
                            </p:stCondLst>
                            <p:childTnLst>
                              <p:par>
                                <p:cTn id="140" presetID="1" presetClass="exit" presetSubtype="0" fill="hold" nodeType="clickEffect">
                                  <p:stCondLst>
                                    <p:cond delay="1000"/>
                                  </p:stCondLst>
                                  <p:childTnLst>
                                    <p:set>
                                      <p:cBhvr>
                                        <p:cTn id="141" dur="1" fill="hold">
                                          <p:stCondLst>
                                            <p:cond delay="0"/>
                                          </p:stCondLst>
                                        </p:cTn>
                                        <p:tgtEl>
                                          <p:spTgt spid="251"/>
                                        </p:tgtEl>
                                        <p:attrNameLst>
                                          <p:attrName>style.visibility</p:attrName>
                                        </p:attrNameLst>
                                      </p:cBhvr>
                                      <p:to>
                                        <p:strVal val="hidden"/>
                                      </p:to>
                                    </p:set>
                                  </p:childTnLst>
                                </p:cTn>
                              </p:par>
                            </p:childTnLst>
                          </p:cTn>
                        </p:par>
                      </p:childTnLst>
                    </p:cTn>
                  </p:par>
                  <p:par>
                    <p:cTn id="142" fill="hold">
                      <p:stCondLst>
                        <p:cond delay="indefinite"/>
                      </p:stCondLst>
                      <p:childTnLst>
                        <p:par>
                          <p:cTn id="143" fill="hold">
                            <p:stCondLst>
                              <p:cond delay="0"/>
                            </p:stCondLst>
                            <p:childTnLst>
                              <p:par>
                                <p:cTn id="144" presetID="1" presetClass="entr" presetSubtype="0" fill="hold" nodeType="clickEffect">
                                  <p:stCondLst>
                                    <p:cond delay="1000"/>
                                  </p:stCondLst>
                                  <p:childTnLst>
                                    <p:set>
                                      <p:cBhvr>
                                        <p:cTn id="145" dur="1" fill="hold">
                                          <p:stCondLst>
                                            <p:cond delay="0"/>
                                          </p:stCondLst>
                                        </p:cTn>
                                        <p:tgtEl>
                                          <p:spTgt spid="251"/>
                                        </p:tgtEl>
                                        <p:attrNameLst>
                                          <p:attrName>style.visibility</p:attrName>
                                        </p:attrNameLst>
                                      </p:cBhvr>
                                      <p:to>
                                        <p:strVal val="visible"/>
                                      </p:to>
                                    </p:set>
                                  </p:childTnLst>
                                </p:cTn>
                              </p:par>
                            </p:childTnLst>
                          </p:cTn>
                        </p:par>
                      </p:childTnLst>
                    </p:cTn>
                  </p:par>
                </p:childTnLst>
              </p:cTn>
              <p:nextCondLst>
                <p:cond evt="onClick" delay="0">
                  <p:tgtEl>
                    <p:spTgt spid="271"/>
                  </p:tgtEl>
                </p:cond>
              </p:nextCondLst>
            </p:seq>
            <p:seq concurrent="1" nextAc="seek">
              <p:cTn id="146" restart="whenNotActive" fill="hold" evtFilter="cancelBubble" nodeType="interactiveSeq">
                <p:stCondLst>
                  <p:cond evt="onClick" delay="0">
                    <p:tgtEl>
                      <p:spTgt spid="272"/>
                    </p:tgtEl>
                  </p:cond>
                </p:stCondLst>
                <p:endSync evt="end" delay="0">
                  <p:rtn val="all"/>
                </p:endSync>
                <p:childTnLst>
                  <p:par>
                    <p:cTn id="147" fill="hold">
                      <p:stCondLst>
                        <p:cond delay="0"/>
                      </p:stCondLst>
                      <p:childTnLst>
                        <p:par>
                          <p:cTn id="148" fill="hold">
                            <p:stCondLst>
                              <p:cond delay="0"/>
                            </p:stCondLst>
                            <p:childTnLst>
                              <p:par>
                                <p:cTn id="149" presetID="1" presetClass="exit" presetSubtype="0" fill="hold" nodeType="clickEffect">
                                  <p:stCondLst>
                                    <p:cond delay="1000"/>
                                  </p:stCondLst>
                                  <p:childTnLst>
                                    <p:set>
                                      <p:cBhvr>
                                        <p:cTn id="150" dur="1" fill="hold">
                                          <p:stCondLst>
                                            <p:cond delay="0"/>
                                          </p:stCondLst>
                                        </p:cTn>
                                        <p:tgtEl>
                                          <p:spTgt spid="252"/>
                                        </p:tgtEl>
                                        <p:attrNameLst>
                                          <p:attrName>style.visibility</p:attrName>
                                        </p:attrNameLst>
                                      </p:cBhvr>
                                      <p:to>
                                        <p:strVal val="hidden"/>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1000"/>
                                  </p:stCondLst>
                                  <p:childTnLst>
                                    <p:set>
                                      <p:cBhvr>
                                        <p:cTn id="154" dur="1" fill="hold">
                                          <p:stCondLst>
                                            <p:cond delay="0"/>
                                          </p:stCondLst>
                                        </p:cTn>
                                        <p:tgtEl>
                                          <p:spTgt spid="252"/>
                                        </p:tgtEl>
                                        <p:attrNameLst>
                                          <p:attrName>style.visibility</p:attrName>
                                        </p:attrNameLst>
                                      </p:cBhvr>
                                      <p:to>
                                        <p:strVal val="visible"/>
                                      </p:to>
                                    </p:set>
                                  </p:childTnLst>
                                </p:cTn>
                              </p:par>
                            </p:childTnLst>
                          </p:cTn>
                        </p:par>
                      </p:childTnLst>
                    </p:cTn>
                  </p:par>
                </p:childTnLst>
              </p:cTn>
              <p:nextCondLst>
                <p:cond evt="onClick" delay="0">
                  <p:tgtEl>
                    <p:spTgt spid="272"/>
                  </p:tgtEl>
                </p:cond>
              </p:nextCondLst>
            </p:seq>
            <p:seq concurrent="1" nextAc="seek">
              <p:cTn id="155" restart="whenNotActive" fill="hold" evtFilter="cancelBubble" nodeType="interactiveSeq">
                <p:stCondLst>
                  <p:cond evt="onClick" delay="0">
                    <p:tgtEl>
                      <p:spTgt spid="273"/>
                    </p:tgtEl>
                  </p:cond>
                </p:stCondLst>
                <p:endSync evt="end" delay="0">
                  <p:rtn val="all"/>
                </p:endSync>
                <p:childTnLst>
                  <p:par>
                    <p:cTn id="156" fill="hold">
                      <p:stCondLst>
                        <p:cond delay="0"/>
                      </p:stCondLst>
                      <p:childTnLst>
                        <p:par>
                          <p:cTn id="157" fill="hold">
                            <p:stCondLst>
                              <p:cond delay="0"/>
                            </p:stCondLst>
                            <p:childTnLst>
                              <p:par>
                                <p:cTn id="158" presetID="1" presetClass="exit" presetSubtype="0" fill="hold" nodeType="clickEffect">
                                  <p:stCondLst>
                                    <p:cond delay="1000"/>
                                  </p:stCondLst>
                                  <p:childTnLst>
                                    <p:set>
                                      <p:cBhvr>
                                        <p:cTn id="159" dur="1" fill="hold">
                                          <p:stCondLst>
                                            <p:cond delay="0"/>
                                          </p:stCondLst>
                                        </p:cTn>
                                        <p:tgtEl>
                                          <p:spTgt spid="253"/>
                                        </p:tgtEl>
                                        <p:attrNameLst>
                                          <p:attrName>style.visibility</p:attrName>
                                        </p:attrNameLst>
                                      </p:cBhvr>
                                      <p:to>
                                        <p:strVal val="hidden"/>
                                      </p:to>
                                    </p:set>
                                  </p:childTnLst>
                                </p:cTn>
                              </p:par>
                            </p:childTnLst>
                          </p:cTn>
                        </p:par>
                      </p:childTnLst>
                    </p:cTn>
                  </p:par>
                  <p:par>
                    <p:cTn id="160" fill="hold">
                      <p:stCondLst>
                        <p:cond delay="indefinite"/>
                      </p:stCondLst>
                      <p:childTnLst>
                        <p:par>
                          <p:cTn id="161" fill="hold">
                            <p:stCondLst>
                              <p:cond delay="0"/>
                            </p:stCondLst>
                            <p:childTnLst>
                              <p:par>
                                <p:cTn id="162" presetID="1" presetClass="entr" presetSubtype="0" fill="hold" nodeType="clickEffect">
                                  <p:stCondLst>
                                    <p:cond delay="1000"/>
                                  </p:stCondLst>
                                  <p:childTnLst>
                                    <p:set>
                                      <p:cBhvr>
                                        <p:cTn id="163" dur="1" fill="hold">
                                          <p:stCondLst>
                                            <p:cond delay="0"/>
                                          </p:stCondLst>
                                        </p:cTn>
                                        <p:tgtEl>
                                          <p:spTgt spid="253"/>
                                        </p:tgtEl>
                                        <p:attrNameLst>
                                          <p:attrName>style.visibility</p:attrName>
                                        </p:attrNameLst>
                                      </p:cBhvr>
                                      <p:to>
                                        <p:strVal val="visible"/>
                                      </p:to>
                                    </p:set>
                                  </p:childTnLst>
                                </p:cTn>
                              </p:par>
                            </p:childTnLst>
                          </p:cTn>
                        </p:par>
                      </p:childTnLst>
                    </p:cTn>
                  </p:par>
                </p:childTnLst>
              </p:cTn>
              <p:nextCondLst>
                <p:cond evt="onClick" delay="0">
                  <p:tgtEl>
                    <p:spTgt spid="273"/>
                  </p:tgtEl>
                </p:cond>
              </p:nextCondLst>
            </p:seq>
            <p:seq concurrent="1" nextAc="seek">
              <p:cTn id="164" restart="whenNotActive" fill="hold" evtFilter="cancelBubble" nodeType="interactiveSeq">
                <p:stCondLst>
                  <p:cond evt="onClick" delay="0">
                    <p:tgtEl>
                      <p:spTgt spid="274"/>
                    </p:tgtEl>
                  </p:cond>
                </p:stCondLst>
                <p:endSync evt="end" delay="0">
                  <p:rtn val="all"/>
                </p:endSync>
                <p:childTnLst>
                  <p:par>
                    <p:cTn id="165" fill="hold">
                      <p:stCondLst>
                        <p:cond delay="0"/>
                      </p:stCondLst>
                      <p:childTnLst>
                        <p:par>
                          <p:cTn id="166" fill="hold">
                            <p:stCondLst>
                              <p:cond delay="0"/>
                            </p:stCondLst>
                            <p:childTnLst>
                              <p:par>
                                <p:cTn id="167" presetID="1" presetClass="exit" presetSubtype="0" fill="hold" nodeType="clickEffect">
                                  <p:stCondLst>
                                    <p:cond delay="1000"/>
                                  </p:stCondLst>
                                  <p:childTnLst>
                                    <p:set>
                                      <p:cBhvr>
                                        <p:cTn id="168" dur="1" fill="hold">
                                          <p:stCondLst>
                                            <p:cond delay="0"/>
                                          </p:stCondLst>
                                        </p:cTn>
                                        <p:tgtEl>
                                          <p:spTgt spid="254"/>
                                        </p:tgtEl>
                                        <p:attrNameLst>
                                          <p:attrName>style.visibility</p:attrName>
                                        </p:attrNameLst>
                                      </p:cBhvr>
                                      <p:to>
                                        <p:strVal val="hidden"/>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nodeType="clickEffect">
                                  <p:stCondLst>
                                    <p:cond delay="1000"/>
                                  </p:stCondLst>
                                  <p:childTnLst>
                                    <p:set>
                                      <p:cBhvr>
                                        <p:cTn id="172" dur="1" fill="hold">
                                          <p:stCondLst>
                                            <p:cond delay="0"/>
                                          </p:stCondLst>
                                        </p:cTn>
                                        <p:tgtEl>
                                          <p:spTgt spid="254"/>
                                        </p:tgtEl>
                                        <p:attrNameLst>
                                          <p:attrName>style.visibility</p:attrName>
                                        </p:attrNameLst>
                                      </p:cBhvr>
                                      <p:to>
                                        <p:strVal val="visible"/>
                                      </p:to>
                                    </p:set>
                                  </p:childTnLst>
                                </p:cTn>
                              </p:par>
                            </p:childTnLst>
                          </p:cTn>
                        </p:par>
                      </p:childTnLst>
                    </p:cTn>
                  </p:par>
                </p:childTnLst>
              </p:cTn>
              <p:nextCondLst>
                <p:cond evt="onClick" delay="0">
                  <p:tgtEl>
                    <p:spTgt spid="274"/>
                  </p:tgtEl>
                </p:cond>
              </p:nextCondLst>
            </p:seq>
            <p:seq concurrent="1" nextAc="seek">
              <p:cTn id="173" restart="whenNotActive" fill="hold" evtFilter="cancelBubble" nodeType="interactiveSeq">
                <p:stCondLst>
                  <p:cond evt="onClick" delay="0">
                    <p:tgtEl>
                      <p:spTgt spid="275"/>
                    </p:tgtEl>
                  </p:cond>
                </p:stCondLst>
                <p:endSync evt="end" delay="0">
                  <p:rtn val="all"/>
                </p:endSync>
                <p:childTnLst>
                  <p:par>
                    <p:cTn id="174" fill="hold">
                      <p:stCondLst>
                        <p:cond delay="0"/>
                      </p:stCondLst>
                      <p:childTnLst>
                        <p:par>
                          <p:cTn id="175" fill="hold">
                            <p:stCondLst>
                              <p:cond delay="0"/>
                            </p:stCondLst>
                            <p:childTnLst>
                              <p:par>
                                <p:cTn id="176" presetID="1" presetClass="exit" presetSubtype="0" fill="hold" nodeType="clickEffect">
                                  <p:stCondLst>
                                    <p:cond delay="1000"/>
                                  </p:stCondLst>
                                  <p:childTnLst>
                                    <p:set>
                                      <p:cBhvr>
                                        <p:cTn id="177" dur="1" fill="hold">
                                          <p:stCondLst>
                                            <p:cond delay="0"/>
                                          </p:stCondLst>
                                        </p:cTn>
                                        <p:tgtEl>
                                          <p:spTgt spid="255"/>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1" presetClass="entr" presetSubtype="0" fill="hold" nodeType="clickEffect">
                                  <p:stCondLst>
                                    <p:cond delay="1000"/>
                                  </p:stCondLst>
                                  <p:childTnLst>
                                    <p:set>
                                      <p:cBhvr>
                                        <p:cTn id="181" dur="1" fill="hold">
                                          <p:stCondLst>
                                            <p:cond delay="0"/>
                                          </p:stCondLst>
                                        </p:cTn>
                                        <p:tgtEl>
                                          <p:spTgt spid="255"/>
                                        </p:tgtEl>
                                        <p:attrNameLst>
                                          <p:attrName>style.visibility</p:attrName>
                                        </p:attrNameLst>
                                      </p:cBhvr>
                                      <p:to>
                                        <p:strVal val="visible"/>
                                      </p:to>
                                    </p:set>
                                  </p:childTnLst>
                                </p:cTn>
                              </p:par>
                            </p:childTnLst>
                          </p:cTn>
                        </p:par>
                      </p:childTnLst>
                    </p:cTn>
                  </p:par>
                </p:childTnLst>
              </p:cTn>
              <p:nextCondLst>
                <p:cond evt="onClick" delay="0">
                  <p:tgtEl>
                    <p:spTgt spid="27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ADBA9-37C7-D45F-C62E-D8C0FA6C7B5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51025E7-31AA-ED94-95A6-09B201EE7D9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30092" y="563512"/>
            <a:ext cx="3848561" cy="5840361"/>
          </a:xfrm>
          <a:prstGeom prst="rect">
            <a:avLst/>
          </a:prstGeom>
        </p:spPr>
      </p:pic>
      <p:grpSp>
        <p:nvGrpSpPr>
          <p:cNvPr id="15" name="Group 14">
            <a:extLst>
              <a:ext uri="{FF2B5EF4-FFF2-40B4-BE49-F238E27FC236}">
                <a16:creationId xmlns:a16="http://schemas.microsoft.com/office/drawing/2014/main" id="{F14DE5F0-9F3B-4B6C-125C-B96CA215BE3D}"/>
              </a:ext>
            </a:extLst>
          </p:cNvPr>
          <p:cNvGrpSpPr/>
          <p:nvPr/>
        </p:nvGrpSpPr>
        <p:grpSpPr>
          <a:xfrm>
            <a:off x="5101469" y="649859"/>
            <a:ext cx="2651016" cy="1542711"/>
            <a:chOff x="2229307" y="578019"/>
            <a:chExt cx="2651016" cy="1542711"/>
          </a:xfrm>
        </p:grpSpPr>
        <p:pic>
          <p:nvPicPr>
            <p:cNvPr id="7" name="Picture 6">
              <a:extLst>
                <a:ext uri="{FF2B5EF4-FFF2-40B4-BE49-F238E27FC236}">
                  <a16:creationId xmlns:a16="http://schemas.microsoft.com/office/drawing/2014/main" id="{E201EAD0-1669-FB95-DE2C-15CA35EB429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10" name="TextBox 9">
              <a:extLst>
                <a:ext uri="{FF2B5EF4-FFF2-40B4-BE49-F238E27FC236}">
                  <a16:creationId xmlns:a16="http://schemas.microsoft.com/office/drawing/2014/main" id="{3879E178-DE5F-2357-921C-1D66F874E2C7}"/>
                </a:ext>
              </a:extLst>
            </p:cNvPr>
            <p:cNvSpPr txBox="1"/>
            <p:nvPr/>
          </p:nvSpPr>
          <p:spPr>
            <a:xfrm>
              <a:off x="2388167" y="830865"/>
              <a:ext cx="2333295" cy="830997"/>
            </a:xfrm>
            <a:prstGeom prst="rect">
              <a:avLst/>
            </a:prstGeom>
            <a:noFill/>
          </p:spPr>
          <p:txBody>
            <a:bodyPr wrap="square" rtlCol="0">
              <a:spAutoFit/>
            </a:bodyPr>
            <a:lstStyle/>
            <a:p>
              <a:pPr algn="ctr"/>
              <a:r>
                <a:rPr lang="en-US" sz="2400" dirty="0"/>
                <a:t>Hello, my </a:t>
              </a:r>
            </a:p>
            <a:p>
              <a:pPr algn="ctr"/>
              <a:r>
                <a:rPr lang="en-US" sz="2400" dirty="0"/>
                <a:t>name is Grace.</a:t>
              </a:r>
            </a:p>
          </p:txBody>
        </p:sp>
      </p:grpSp>
      <p:grpSp>
        <p:nvGrpSpPr>
          <p:cNvPr id="17" name="Group 16">
            <a:extLst>
              <a:ext uri="{FF2B5EF4-FFF2-40B4-BE49-F238E27FC236}">
                <a16:creationId xmlns:a16="http://schemas.microsoft.com/office/drawing/2014/main" id="{408B97C5-FCD7-6307-E915-3876BA34AF4F}"/>
              </a:ext>
            </a:extLst>
          </p:cNvPr>
          <p:cNvGrpSpPr/>
          <p:nvPr/>
        </p:nvGrpSpPr>
        <p:grpSpPr>
          <a:xfrm>
            <a:off x="4168291" y="2371894"/>
            <a:ext cx="4261486" cy="2088823"/>
            <a:chOff x="4379277" y="549275"/>
            <a:chExt cx="4261486" cy="2088823"/>
          </a:xfrm>
        </p:grpSpPr>
        <p:pic>
          <p:nvPicPr>
            <p:cNvPr id="11" name="Picture 10">
              <a:extLst>
                <a:ext uri="{FF2B5EF4-FFF2-40B4-BE49-F238E27FC236}">
                  <a16:creationId xmlns:a16="http://schemas.microsoft.com/office/drawing/2014/main" id="{742E35F2-75EA-832D-B6EB-0BF74686B98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4379277" y="549275"/>
              <a:ext cx="4261486" cy="2088823"/>
            </a:xfrm>
            <a:prstGeom prst="rect">
              <a:avLst/>
            </a:prstGeom>
          </p:spPr>
        </p:pic>
        <p:sp>
          <p:nvSpPr>
            <p:cNvPr id="14" name="TextBox 13">
              <a:extLst>
                <a:ext uri="{FF2B5EF4-FFF2-40B4-BE49-F238E27FC236}">
                  <a16:creationId xmlns:a16="http://schemas.microsoft.com/office/drawing/2014/main" id="{E33E21E6-0901-38DB-E2EE-ACC10693DB28}"/>
                </a:ext>
              </a:extLst>
            </p:cNvPr>
            <p:cNvSpPr txBox="1"/>
            <p:nvPr/>
          </p:nvSpPr>
          <p:spPr>
            <a:xfrm>
              <a:off x="4687600" y="1061697"/>
              <a:ext cx="3649408" cy="707886"/>
            </a:xfrm>
            <a:prstGeom prst="rect">
              <a:avLst/>
            </a:prstGeom>
            <a:noFill/>
          </p:spPr>
          <p:txBody>
            <a:bodyPr wrap="square" rtlCol="0">
              <a:spAutoFit/>
            </a:bodyPr>
            <a:lstStyle/>
            <a:p>
              <a:pPr lvl="0" algn="ctr"/>
              <a:r>
                <a:rPr lang="en-GB" sz="2000" dirty="0"/>
                <a:t>Well done! The next two rounds will be about letters. </a:t>
              </a:r>
            </a:p>
          </p:txBody>
        </p:sp>
      </p:grpSp>
      <p:grpSp>
        <p:nvGrpSpPr>
          <p:cNvPr id="22" name="Group 21">
            <a:extLst>
              <a:ext uri="{FF2B5EF4-FFF2-40B4-BE49-F238E27FC236}">
                <a16:creationId xmlns:a16="http://schemas.microsoft.com/office/drawing/2014/main" id="{7523A1D3-063E-CEFA-E41E-5A1CC8187317}"/>
              </a:ext>
            </a:extLst>
          </p:cNvPr>
          <p:cNvGrpSpPr/>
          <p:nvPr/>
        </p:nvGrpSpPr>
        <p:grpSpPr>
          <a:xfrm>
            <a:off x="4932099" y="4550114"/>
            <a:ext cx="2651016" cy="1542711"/>
            <a:chOff x="2229307" y="578019"/>
            <a:chExt cx="2651016" cy="1542711"/>
          </a:xfrm>
        </p:grpSpPr>
        <p:pic>
          <p:nvPicPr>
            <p:cNvPr id="23" name="Picture 22">
              <a:extLst>
                <a:ext uri="{FF2B5EF4-FFF2-40B4-BE49-F238E27FC236}">
                  <a16:creationId xmlns:a16="http://schemas.microsoft.com/office/drawing/2014/main" id="{56C8DE0D-BBF7-1E2A-B654-F8C62612F47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24" name="TextBox 23">
              <a:extLst>
                <a:ext uri="{FF2B5EF4-FFF2-40B4-BE49-F238E27FC236}">
                  <a16:creationId xmlns:a16="http://schemas.microsoft.com/office/drawing/2014/main" id="{321AAACA-EB50-05A1-7D7A-0B299DC78950}"/>
                </a:ext>
              </a:extLst>
            </p:cNvPr>
            <p:cNvSpPr txBox="1"/>
            <p:nvPr/>
          </p:nvSpPr>
          <p:spPr>
            <a:xfrm>
              <a:off x="2398677" y="872905"/>
              <a:ext cx="2333295" cy="830997"/>
            </a:xfrm>
            <a:prstGeom prst="rect">
              <a:avLst/>
            </a:prstGeom>
            <a:noFill/>
          </p:spPr>
          <p:txBody>
            <a:bodyPr wrap="square" rtlCol="0">
              <a:spAutoFit/>
            </a:bodyPr>
            <a:lstStyle/>
            <a:p>
              <a:pPr algn="ctr"/>
              <a:r>
                <a:rPr lang="en-US" sz="2400" dirty="0"/>
                <a:t>Are you ready?</a:t>
              </a:r>
            </a:p>
            <a:p>
              <a:pPr algn="ctr"/>
              <a:r>
                <a:rPr lang="en-US" sz="2400" dirty="0"/>
                <a:t>Let’s go!</a:t>
              </a:r>
            </a:p>
          </p:txBody>
        </p:sp>
      </p:grpSp>
    </p:spTree>
    <p:extLst>
      <p:ext uri="{BB962C8B-B14F-4D97-AF65-F5344CB8AC3E}">
        <p14:creationId xmlns:p14="http://schemas.microsoft.com/office/powerpoint/2010/main" val="274967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100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0-#ppt_w/2"/>
                                          </p:val>
                                        </p:tav>
                                        <p:tav tm="100000">
                                          <p:val>
                                            <p:strVal val="#ppt_x"/>
                                          </p:val>
                                        </p:tav>
                                      </p:tavLst>
                                    </p:anim>
                                    <p:anim calcmode="lin" valueType="num">
                                      <p:cBhvr additive="base">
                                        <p:cTn id="1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1500"/>
                                  </p:stCondLst>
                                  <p:childTnLst>
                                    <p:set>
                                      <p:cBhvr>
                                        <p:cTn id="17" dur="1" fill="hold">
                                          <p:stCondLst>
                                            <p:cond delay="0"/>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15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fill="hold"/>
                                        <p:tgtEl>
                                          <p:spTgt spid="17"/>
                                        </p:tgtEl>
                                        <p:attrNameLst>
                                          <p:attrName>ppt_x</p:attrName>
                                        </p:attrNameLst>
                                      </p:cBhvr>
                                      <p:tavLst>
                                        <p:tav tm="0">
                                          <p:val>
                                            <p:strVal val="0-#ppt_w/2"/>
                                          </p:val>
                                        </p:tav>
                                        <p:tav tm="100000">
                                          <p:val>
                                            <p:strVal val="#ppt_x"/>
                                          </p:val>
                                        </p:tav>
                                      </p:tavLst>
                                    </p:anim>
                                    <p:anim calcmode="lin" valueType="num">
                                      <p:cBhvr additive="base">
                                        <p:cTn id="23"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1500"/>
                                  </p:stCondLst>
                                  <p:childTnLst>
                                    <p:set>
                                      <p:cBhvr>
                                        <p:cTn id="27" dur="1" fill="hold">
                                          <p:stCondLst>
                                            <p:cond delay="0"/>
                                          </p:stCondLst>
                                        </p:cTn>
                                        <p:tgtEl>
                                          <p:spTgt spid="1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150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1000" fill="hold"/>
                                        <p:tgtEl>
                                          <p:spTgt spid="22"/>
                                        </p:tgtEl>
                                        <p:attrNameLst>
                                          <p:attrName>ppt_x</p:attrName>
                                        </p:attrNameLst>
                                      </p:cBhvr>
                                      <p:tavLst>
                                        <p:tav tm="0">
                                          <p:val>
                                            <p:strVal val="0-#ppt_w/2"/>
                                          </p:val>
                                        </p:tav>
                                        <p:tav tm="100000">
                                          <p:val>
                                            <p:strVal val="#ppt_x"/>
                                          </p:val>
                                        </p:tav>
                                      </p:tavLst>
                                    </p:anim>
                                    <p:anim calcmode="lin" valueType="num">
                                      <p:cBhvr additive="base">
                                        <p:cTn id="33"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1500"/>
                                  </p:stCondLst>
                                  <p:childTnLst>
                                    <p:set>
                                      <p:cBhvr>
                                        <p:cTn id="37"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C9824B-EC49-BAC5-77CB-24659642B2E7}"/>
            </a:ext>
          </a:extLst>
        </p:cNvPr>
        <p:cNvGrpSpPr/>
        <p:nvPr/>
      </p:nvGrpSpPr>
      <p:grpSpPr>
        <a:xfrm>
          <a:off x="0" y="0"/>
          <a:ext cx="0" cy="0"/>
          <a:chOff x="0" y="0"/>
          <a:chExt cx="0" cy="0"/>
        </a:xfrm>
      </p:grpSpPr>
      <p:grpSp>
        <p:nvGrpSpPr>
          <p:cNvPr id="70" name="Group 69">
            <a:extLst>
              <a:ext uri="{FF2B5EF4-FFF2-40B4-BE49-F238E27FC236}">
                <a16:creationId xmlns:a16="http://schemas.microsoft.com/office/drawing/2014/main" id="{72F20E13-7BE0-253A-5FCB-1BC125C11BA7}"/>
              </a:ext>
            </a:extLst>
          </p:cNvPr>
          <p:cNvGrpSpPr/>
          <p:nvPr/>
        </p:nvGrpSpPr>
        <p:grpSpPr>
          <a:xfrm>
            <a:off x="827142" y="725487"/>
            <a:ext cx="1398590" cy="1944000"/>
            <a:chOff x="827142" y="725487"/>
            <a:chExt cx="1398590" cy="1944000"/>
          </a:xfrm>
        </p:grpSpPr>
        <p:sp>
          <p:nvSpPr>
            <p:cNvPr id="13" name="Rectangle: Rounded Corners 6">
              <a:extLst>
                <a:ext uri="{FF2B5EF4-FFF2-40B4-BE49-F238E27FC236}">
                  <a16:creationId xmlns:a16="http://schemas.microsoft.com/office/drawing/2014/main" id="{C02AF242-437B-8BF3-0A77-80BE1F8D80A5}"/>
                </a:ext>
              </a:extLst>
            </p:cNvPr>
            <p:cNvSpPr/>
            <p:nvPr/>
          </p:nvSpPr>
          <p:spPr>
            <a:xfrm>
              <a:off x="827142"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45118219-9EEE-D1A8-7DF8-991710EC27D9}"/>
                </a:ext>
              </a:extLst>
            </p:cNvPr>
            <p:cNvSpPr txBox="1"/>
            <p:nvPr/>
          </p:nvSpPr>
          <p:spPr>
            <a:xfrm>
              <a:off x="827142" y="1358063"/>
              <a:ext cx="1397001" cy="646331"/>
            </a:xfrm>
            <a:prstGeom prst="rect">
              <a:avLst/>
            </a:prstGeom>
            <a:noFill/>
          </p:spPr>
          <p:txBody>
            <a:bodyPr wrap="square" rtlCol="0">
              <a:spAutoFit/>
            </a:bodyPr>
            <a:lstStyle/>
            <a:p>
              <a:pPr algn="ctr"/>
              <a:r>
                <a:rPr lang="en-ZA" sz="3600" b="1" i="0" u="none" strike="noStrike" dirty="0">
                  <a:solidFill>
                    <a:schemeClr val="accent5">
                      <a:lumMod val="60000"/>
                      <a:lumOff val="40000"/>
                    </a:schemeClr>
                  </a:solidFill>
                  <a:effectLst/>
                </a:rPr>
                <a:t>A</a:t>
              </a:r>
              <a:endParaRPr lang="en-AU" sz="3600" b="1" dirty="0">
                <a:solidFill>
                  <a:schemeClr val="accent5">
                    <a:lumMod val="60000"/>
                    <a:lumOff val="40000"/>
                  </a:schemeClr>
                </a:solidFill>
              </a:endParaRPr>
            </a:p>
          </p:txBody>
        </p:sp>
      </p:grpSp>
      <p:grpSp>
        <p:nvGrpSpPr>
          <p:cNvPr id="71" name="Group 70">
            <a:extLst>
              <a:ext uri="{FF2B5EF4-FFF2-40B4-BE49-F238E27FC236}">
                <a16:creationId xmlns:a16="http://schemas.microsoft.com/office/drawing/2014/main" id="{8E8B80E5-827F-67FE-8134-CE2AD72E92D7}"/>
              </a:ext>
            </a:extLst>
          </p:cNvPr>
          <p:cNvGrpSpPr/>
          <p:nvPr/>
        </p:nvGrpSpPr>
        <p:grpSpPr>
          <a:xfrm>
            <a:off x="2333423" y="725487"/>
            <a:ext cx="1403190" cy="1944000"/>
            <a:chOff x="2333423" y="725487"/>
            <a:chExt cx="1403190" cy="1944000"/>
          </a:xfrm>
        </p:grpSpPr>
        <p:sp>
          <p:nvSpPr>
            <p:cNvPr id="17" name="Rectangle: Rounded Corners 1">
              <a:extLst>
                <a:ext uri="{FF2B5EF4-FFF2-40B4-BE49-F238E27FC236}">
                  <a16:creationId xmlns:a16="http://schemas.microsoft.com/office/drawing/2014/main" id="{8E461ED0-EA45-3D6A-A071-0E1EFA34F101}"/>
                </a:ext>
              </a:extLst>
            </p:cNvPr>
            <p:cNvSpPr/>
            <p:nvPr/>
          </p:nvSpPr>
          <p:spPr>
            <a:xfrm>
              <a:off x="2338023"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3" name="TextBox 42">
              <a:extLst>
                <a:ext uri="{FF2B5EF4-FFF2-40B4-BE49-F238E27FC236}">
                  <a16:creationId xmlns:a16="http://schemas.microsoft.com/office/drawing/2014/main" id="{CAB35D57-159B-FCA9-70FF-B55C293C664A}"/>
                </a:ext>
              </a:extLst>
            </p:cNvPr>
            <p:cNvSpPr txBox="1"/>
            <p:nvPr/>
          </p:nvSpPr>
          <p:spPr>
            <a:xfrm>
              <a:off x="2333423" y="1365491"/>
              <a:ext cx="1397001" cy="646331"/>
            </a:xfrm>
            <a:prstGeom prst="rect">
              <a:avLst/>
            </a:prstGeom>
            <a:noFill/>
          </p:spPr>
          <p:txBody>
            <a:bodyPr wrap="square" rtlCol="0">
              <a:spAutoFit/>
            </a:bodyPr>
            <a:lstStyle/>
            <a:p>
              <a:pPr algn="ctr"/>
              <a:r>
                <a:rPr lang="en-ZA" sz="3600" b="1" i="0" u="none" strike="noStrike" dirty="0">
                  <a:solidFill>
                    <a:schemeClr val="accent1">
                      <a:lumMod val="60000"/>
                      <a:lumOff val="40000"/>
                    </a:schemeClr>
                  </a:solidFill>
                  <a:effectLst/>
                </a:rPr>
                <a:t>E</a:t>
              </a:r>
              <a:endParaRPr lang="en-AU" sz="3600" b="1" dirty="0">
                <a:solidFill>
                  <a:schemeClr val="accent1">
                    <a:lumMod val="60000"/>
                    <a:lumOff val="40000"/>
                  </a:schemeClr>
                </a:solidFill>
              </a:endParaRPr>
            </a:p>
          </p:txBody>
        </p:sp>
      </p:grpSp>
      <p:grpSp>
        <p:nvGrpSpPr>
          <p:cNvPr id="72" name="Group 71">
            <a:extLst>
              <a:ext uri="{FF2B5EF4-FFF2-40B4-BE49-F238E27FC236}">
                <a16:creationId xmlns:a16="http://schemas.microsoft.com/office/drawing/2014/main" id="{F0C57E29-AED6-136C-6FFC-469A1C855147}"/>
              </a:ext>
            </a:extLst>
          </p:cNvPr>
          <p:cNvGrpSpPr/>
          <p:nvPr/>
        </p:nvGrpSpPr>
        <p:grpSpPr>
          <a:xfrm>
            <a:off x="3833945" y="725487"/>
            <a:ext cx="1412903" cy="1944000"/>
            <a:chOff x="3833945" y="725487"/>
            <a:chExt cx="1412903" cy="1944000"/>
          </a:xfrm>
        </p:grpSpPr>
        <p:sp>
          <p:nvSpPr>
            <p:cNvPr id="12" name="Rectangle: Rounded Corners 8">
              <a:extLst>
                <a:ext uri="{FF2B5EF4-FFF2-40B4-BE49-F238E27FC236}">
                  <a16:creationId xmlns:a16="http://schemas.microsoft.com/office/drawing/2014/main" id="{3B896963-98FE-338B-F58A-4CDF214FFAB8}"/>
                </a:ext>
              </a:extLst>
            </p:cNvPr>
            <p:cNvSpPr/>
            <p:nvPr/>
          </p:nvSpPr>
          <p:spPr>
            <a:xfrm>
              <a:off x="3833945"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TextBox 43">
              <a:extLst>
                <a:ext uri="{FF2B5EF4-FFF2-40B4-BE49-F238E27FC236}">
                  <a16:creationId xmlns:a16="http://schemas.microsoft.com/office/drawing/2014/main" id="{391DBAA1-7E98-97B9-4CE7-D9D6D7A9DD73}"/>
                </a:ext>
              </a:extLst>
            </p:cNvPr>
            <p:cNvSpPr txBox="1"/>
            <p:nvPr/>
          </p:nvSpPr>
          <p:spPr>
            <a:xfrm>
              <a:off x="3849847" y="1363912"/>
              <a:ext cx="1397001" cy="646331"/>
            </a:xfrm>
            <a:prstGeom prst="rect">
              <a:avLst/>
            </a:prstGeom>
            <a:noFill/>
          </p:spPr>
          <p:txBody>
            <a:bodyPr wrap="square" rtlCol="0">
              <a:spAutoFit/>
            </a:bodyPr>
            <a:lstStyle/>
            <a:p>
              <a:pPr algn="ctr"/>
              <a:r>
                <a:rPr lang="en-ZA" sz="3600" b="1" i="0" u="none" strike="noStrike" dirty="0">
                  <a:solidFill>
                    <a:srgbClr val="FFC000"/>
                  </a:solidFill>
                  <a:effectLst/>
                </a:rPr>
                <a:t>D</a:t>
              </a:r>
              <a:endParaRPr lang="en-AU" sz="3600" b="1" dirty="0">
                <a:solidFill>
                  <a:srgbClr val="FFC000"/>
                </a:solidFill>
              </a:endParaRPr>
            </a:p>
          </p:txBody>
        </p:sp>
      </p:grpSp>
      <p:grpSp>
        <p:nvGrpSpPr>
          <p:cNvPr id="73" name="Group 72">
            <a:extLst>
              <a:ext uri="{FF2B5EF4-FFF2-40B4-BE49-F238E27FC236}">
                <a16:creationId xmlns:a16="http://schemas.microsoft.com/office/drawing/2014/main" id="{B4D683D1-8336-654D-3A1C-70C25707BB65}"/>
              </a:ext>
            </a:extLst>
          </p:cNvPr>
          <p:cNvGrpSpPr/>
          <p:nvPr/>
        </p:nvGrpSpPr>
        <p:grpSpPr>
          <a:xfrm>
            <a:off x="5356128" y="718235"/>
            <a:ext cx="1404779" cy="1944000"/>
            <a:chOff x="5356128" y="718235"/>
            <a:chExt cx="1404779" cy="1944000"/>
          </a:xfrm>
        </p:grpSpPr>
        <p:sp>
          <p:nvSpPr>
            <p:cNvPr id="16" name="Rectangle: Rounded Corners 9">
              <a:extLst>
                <a:ext uri="{FF2B5EF4-FFF2-40B4-BE49-F238E27FC236}">
                  <a16:creationId xmlns:a16="http://schemas.microsoft.com/office/drawing/2014/main" id="{0DDA266C-1BCA-10D4-0142-325A355D305A}"/>
                </a:ext>
              </a:extLst>
            </p:cNvPr>
            <p:cNvSpPr/>
            <p:nvPr/>
          </p:nvSpPr>
          <p:spPr>
            <a:xfrm>
              <a:off x="5362317" y="718235"/>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5" name="TextBox 44">
              <a:extLst>
                <a:ext uri="{FF2B5EF4-FFF2-40B4-BE49-F238E27FC236}">
                  <a16:creationId xmlns:a16="http://schemas.microsoft.com/office/drawing/2014/main" id="{0AF9B211-E9BA-A90A-6435-0A3DD15E57D6}"/>
                </a:ext>
              </a:extLst>
            </p:cNvPr>
            <p:cNvSpPr txBox="1"/>
            <p:nvPr/>
          </p:nvSpPr>
          <p:spPr>
            <a:xfrm>
              <a:off x="5356128" y="1371340"/>
              <a:ext cx="1397001" cy="646331"/>
            </a:xfrm>
            <a:prstGeom prst="rect">
              <a:avLst/>
            </a:prstGeom>
            <a:noFill/>
          </p:spPr>
          <p:txBody>
            <a:bodyPr wrap="square" rtlCol="0">
              <a:spAutoFit/>
            </a:bodyPr>
            <a:lstStyle/>
            <a:p>
              <a:pPr algn="ctr"/>
              <a:r>
                <a:rPr lang="en-ZA" sz="3600" b="1" i="0" u="none" strike="noStrike" dirty="0">
                  <a:solidFill>
                    <a:srgbClr val="92D050"/>
                  </a:solidFill>
                  <a:effectLst/>
                </a:rPr>
                <a:t>N</a:t>
              </a:r>
              <a:endParaRPr lang="en-AU" sz="3600" b="1" dirty="0">
                <a:solidFill>
                  <a:srgbClr val="92D050"/>
                </a:solidFill>
              </a:endParaRPr>
            </a:p>
          </p:txBody>
        </p:sp>
      </p:grpSp>
      <p:grpSp>
        <p:nvGrpSpPr>
          <p:cNvPr id="74" name="Group 73">
            <a:extLst>
              <a:ext uri="{FF2B5EF4-FFF2-40B4-BE49-F238E27FC236}">
                <a16:creationId xmlns:a16="http://schemas.microsoft.com/office/drawing/2014/main" id="{A2489B05-C7F9-3BEB-A990-B651B55B188B}"/>
              </a:ext>
            </a:extLst>
          </p:cNvPr>
          <p:cNvGrpSpPr/>
          <p:nvPr/>
        </p:nvGrpSpPr>
        <p:grpSpPr>
          <a:xfrm>
            <a:off x="6852663" y="725487"/>
            <a:ext cx="1408992" cy="1944000"/>
            <a:chOff x="6852663" y="725487"/>
            <a:chExt cx="1408992" cy="1944000"/>
          </a:xfrm>
        </p:grpSpPr>
        <p:sp>
          <p:nvSpPr>
            <p:cNvPr id="18" name="Rectangle: Rounded Corners 10">
              <a:extLst>
                <a:ext uri="{FF2B5EF4-FFF2-40B4-BE49-F238E27FC236}">
                  <a16:creationId xmlns:a16="http://schemas.microsoft.com/office/drawing/2014/main" id="{90FDAC77-863F-56C5-2F43-2F33619EC158}"/>
                </a:ext>
              </a:extLst>
            </p:cNvPr>
            <p:cNvSpPr/>
            <p:nvPr/>
          </p:nvSpPr>
          <p:spPr>
            <a:xfrm>
              <a:off x="6863065"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TextBox 45">
              <a:extLst>
                <a:ext uri="{FF2B5EF4-FFF2-40B4-BE49-F238E27FC236}">
                  <a16:creationId xmlns:a16="http://schemas.microsoft.com/office/drawing/2014/main" id="{52737B2C-481C-F77B-D9BF-C080787F5A45}"/>
                </a:ext>
              </a:extLst>
            </p:cNvPr>
            <p:cNvSpPr txBox="1"/>
            <p:nvPr/>
          </p:nvSpPr>
          <p:spPr>
            <a:xfrm>
              <a:off x="6852663" y="1367876"/>
              <a:ext cx="1397001" cy="646331"/>
            </a:xfrm>
            <a:prstGeom prst="rect">
              <a:avLst/>
            </a:prstGeom>
            <a:noFill/>
          </p:spPr>
          <p:txBody>
            <a:bodyPr wrap="square" rtlCol="0">
              <a:spAutoFit/>
            </a:bodyPr>
            <a:lstStyle/>
            <a:p>
              <a:pPr algn="ctr"/>
              <a:r>
                <a:rPr lang="en-ZA" sz="3600" b="1" i="0" u="none" strike="noStrike" dirty="0">
                  <a:solidFill>
                    <a:srgbClr val="FF0000"/>
                  </a:solidFill>
                  <a:effectLst/>
                </a:rPr>
                <a:t>P</a:t>
              </a:r>
              <a:endParaRPr lang="en-AU" sz="3600" b="1" dirty="0">
                <a:solidFill>
                  <a:srgbClr val="FF0000"/>
                </a:solidFill>
              </a:endParaRPr>
            </a:p>
          </p:txBody>
        </p:sp>
      </p:grpSp>
      <p:grpSp>
        <p:nvGrpSpPr>
          <p:cNvPr id="2" name="Group 1">
            <a:extLst>
              <a:ext uri="{FF2B5EF4-FFF2-40B4-BE49-F238E27FC236}">
                <a16:creationId xmlns:a16="http://schemas.microsoft.com/office/drawing/2014/main" id="{D3579002-8D15-182C-249B-09DF797B5D08}"/>
              </a:ext>
            </a:extLst>
          </p:cNvPr>
          <p:cNvGrpSpPr/>
          <p:nvPr/>
        </p:nvGrpSpPr>
        <p:grpSpPr>
          <a:xfrm>
            <a:off x="827142" y="3538023"/>
            <a:ext cx="1398590" cy="1944000"/>
            <a:chOff x="827142" y="725487"/>
            <a:chExt cx="1398590" cy="1944000"/>
          </a:xfrm>
        </p:grpSpPr>
        <p:sp>
          <p:nvSpPr>
            <p:cNvPr id="3" name="Rectangle: Rounded Corners 6">
              <a:extLst>
                <a:ext uri="{FF2B5EF4-FFF2-40B4-BE49-F238E27FC236}">
                  <a16:creationId xmlns:a16="http://schemas.microsoft.com/office/drawing/2014/main" id="{BE68AAAE-31BA-BCCE-B6A5-918E57FAE9C5}"/>
                </a:ext>
              </a:extLst>
            </p:cNvPr>
            <p:cNvSpPr/>
            <p:nvPr/>
          </p:nvSpPr>
          <p:spPr>
            <a:xfrm>
              <a:off x="827142"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a:extLst>
                <a:ext uri="{FF2B5EF4-FFF2-40B4-BE49-F238E27FC236}">
                  <a16:creationId xmlns:a16="http://schemas.microsoft.com/office/drawing/2014/main" id="{1F7B6935-C5A7-5555-80CE-7ECD96DFCB76}"/>
                </a:ext>
              </a:extLst>
            </p:cNvPr>
            <p:cNvSpPr txBox="1"/>
            <p:nvPr/>
          </p:nvSpPr>
          <p:spPr>
            <a:xfrm>
              <a:off x="827142" y="1358063"/>
              <a:ext cx="1397001" cy="646331"/>
            </a:xfrm>
            <a:prstGeom prst="rect">
              <a:avLst/>
            </a:prstGeom>
            <a:noFill/>
          </p:spPr>
          <p:txBody>
            <a:bodyPr wrap="square" rtlCol="0">
              <a:spAutoFit/>
            </a:bodyPr>
            <a:lstStyle/>
            <a:p>
              <a:pPr algn="ctr"/>
              <a:r>
                <a:rPr lang="en-ZA" sz="3600" b="1" i="0" u="none" strike="noStrike" dirty="0">
                  <a:solidFill>
                    <a:srgbClr val="FFC000"/>
                  </a:solidFill>
                  <a:effectLst/>
                </a:rPr>
                <a:t>D</a:t>
              </a:r>
              <a:endParaRPr lang="en-AU" sz="3600" b="1" dirty="0">
                <a:solidFill>
                  <a:srgbClr val="FFC000"/>
                </a:solidFill>
              </a:endParaRPr>
            </a:p>
          </p:txBody>
        </p:sp>
      </p:grpSp>
      <p:grpSp>
        <p:nvGrpSpPr>
          <p:cNvPr id="5" name="Group 4">
            <a:extLst>
              <a:ext uri="{FF2B5EF4-FFF2-40B4-BE49-F238E27FC236}">
                <a16:creationId xmlns:a16="http://schemas.microsoft.com/office/drawing/2014/main" id="{3D1918AB-AC61-2CA8-225B-C9847CE3B611}"/>
              </a:ext>
            </a:extLst>
          </p:cNvPr>
          <p:cNvGrpSpPr/>
          <p:nvPr/>
        </p:nvGrpSpPr>
        <p:grpSpPr>
          <a:xfrm>
            <a:off x="2333423" y="3538023"/>
            <a:ext cx="1403190" cy="1944000"/>
            <a:chOff x="2333423" y="725487"/>
            <a:chExt cx="1403190" cy="1944000"/>
          </a:xfrm>
        </p:grpSpPr>
        <p:sp>
          <p:nvSpPr>
            <p:cNvPr id="6" name="Rectangle: Rounded Corners 1">
              <a:extLst>
                <a:ext uri="{FF2B5EF4-FFF2-40B4-BE49-F238E27FC236}">
                  <a16:creationId xmlns:a16="http://schemas.microsoft.com/office/drawing/2014/main" id="{30290774-F45E-AC99-7495-8EF6334936CD}"/>
                </a:ext>
              </a:extLst>
            </p:cNvPr>
            <p:cNvSpPr/>
            <p:nvPr/>
          </p:nvSpPr>
          <p:spPr>
            <a:xfrm>
              <a:off x="2338023"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TextBox 6">
              <a:extLst>
                <a:ext uri="{FF2B5EF4-FFF2-40B4-BE49-F238E27FC236}">
                  <a16:creationId xmlns:a16="http://schemas.microsoft.com/office/drawing/2014/main" id="{F096B8ED-37B1-4AB3-C6B1-242B8B23922D}"/>
                </a:ext>
              </a:extLst>
            </p:cNvPr>
            <p:cNvSpPr txBox="1"/>
            <p:nvPr/>
          </p:nvSpPr>
          <p:spPr>
            <a:xfrm>
              <a:off x="2333423" y="1365491"/>
              <a:ext cx="1397001" cy="646331"/>
            </a:xfrm>
            <a:prstGeom prst="rect">
              <a:avLst/>
            </a:prstGeom>
            <a:noFill/>
          </p:spPr>
          <p:txBody>
            <a:bodyPr wrap="square" rtlCol="0">
              <a:spAutoFit/>
            </a:bodyPr>
            <a:lstStyle/>
            <a:p>
              <a:pPr algn="ctr"/>
              <a:r>
                <a:rPr lang="en-ZA" sz="3600" b="1" i="0" u="none" strike="noStrike" dirty="0">
                  <a:solidFill>
                    <a:srgbClr val="92D050"/>
                  </a:solidFill>
                  <a:effectLst/>
                </a:rPr>
                <a:t>N</a:t>
              </a:r>
              <a:endParaRPr lang="en-AU" sz="3600" b="1" dirty="0">
                <a:solidFill>
                  <a:srgbClr val="92D050"/>
                </a:solidFill>
              </a:endParaRPr>
            </a:p>
          </p:txBody>
        </p:sp>
      </p:grpSp>
      <p:grpSp>
        <p:nvGrpSpPr>
          <p:cNvPr id="8" name="Group 7">
            <a:extLst>
              <a:ext uri="{FF2B5EF4-FFF2-40B4-BE49-F238E27FC236}">
                <a16:creationId xmlns:a16="http://schemas.microsoft.com/office/drawing/2014/main" id="{5706CE4E-4CB0-C468-105A-298A3EE915D0}"/>
              </a:ext>
            </a:extLst>
          </p:cNvPr>
          <p:cNvGrpSpPr/>
          <p:nvPr/>
        </p:nvGrpSpPr>
        <p:grpSpPr>
          <a:xfrm>
            <a:off x="3833945" y="3538023"/>
            <a:ext cx="1412903" cy="1944000"/>
            <a:chOff x="3833945" y="725487"/>
            <a:chExt cx="1412903" cy="1944000"/>
          </a:xfrm>
        </p:grpSpPr>
        <p:sp>
          <p:nvSpPr>
            <p:cNvPr id="9" name="Rectangle: Rounded Corners 8">
              <a:extLst>
                <a:ext uri="{FF2B5EF4-FFF2-40B4-BE49-F238E27FC236}">
                  <a16:creationId xmlns:a16="http://schemas.microsoft.com/office/drawing/2014/main" id="{8468864F-0861-9679-532C-8D73BE6637BC}"/>
                </a:ext>
              </a:extLst>
            </p:cNvPr>
            <p:cNvSpPr/>
            <p:nvPr/>
          </p:nvSpPr>
          <p:spPr>
            <a:xfrm>
              <a:off x="3833945"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a:extLst>
                <a:ext uri="{FF2B5EF4-FFF2-40B4-BE49-F238E27FC236}">
                  <a16:creationId xmlns:a16="http://schemas.microsoft.com/office/drawing/2014/main" id="{FB082767-5C6B-F3D6-AF6D-2C2EE9B06AE8}"/>
                </a:ext>
              </a:extLst>
            </p:cNvPr>
            <p:cNvSpPr txBox="1"/>
            <p:nvPr/>
          </p:nvSpPr>
          <p:spPr>
            <a:xfrm>
              <a:off x="3849847" y="1363912"/>
              <a:ext cx="1397001" cy="646331"/>
            </a:xfrm>
            <a:prstGeom prst="rect">
              <a:avLst/>
            </a:prstGeom>
            <a:noFill/>
          </p:spPr>
          <p:txBody>
            <a:bodyPr wrap="square" rtlCol="0">
              <a:spAutoFit/>
            </a:bodyPr>
            <a:lstStyle/>
            <a:p>
              <a:pPr algn="ctr"/>
              <a:r>
                <a:rPr lang="en-ZA" sz="3600" b="1" i="0" u="none" strike="noStrike" dirty="0">
                  <a:solidFill>
                    <a:srgbClr val="00B0F0"/>
                  </a:solidFill>
                  <a:effectLst/>
                </a:rPr>
                <a:t>A</a:t>
              </a:r>
              <a:endParaRPr lang="en-AU" sz="3600" b="1" dirty="0">
                <a:solidFill>
                  <a:srgbClr val="00B0F0"/>
                </a:solidFill>
              </a:endParaRPr>
            </a:p>
          </p:txBody>
        </p:sp>
      </p:grpSp>
      <p:grpSp>
        <p:nvGrpSpPr>
          <p:cNvPr id="11" name="Group 10">
            <a:extLst>
              <a:ext uri="{FF2B5EF4-FFF2-40B4-BE49-F238E27FC236}">
                <a16:creationId xmlns:a16="http://schemas.microsoft.com/office/drawing/2014/main" id="{41247CC0-73CF-6704-D217-A19DA55399AC}"/>
              </a:ext>
            </a:extLst>
          </p:cNvPr>
          <p:cNvGrpSpPr/>
          <p:nvPr/>
        </p:nvGrpSpPr>
        <p:grpSpPr>
          <a:xfrm>
            <a:off x="5356128" y="3530771"/>
            <a:ext cx="1404779" cy="1944000"/>
            <a:chOff x="5356128" y="718235"/>
            <a:chExt cx="1404779" cy="1944000"/>
          </a:xfrm>
        </p:grpSpPr>
        <p:sp>
          <p:nvSpPr>
            <p:cNvPr id="21" name="Rectangle: Rounded Corners 9">
              <a:extLst>
                <a:ext uri="{FF2B5EF4-FFF2-40B4-BE49-F238E27FC236}">
                  <a16:creationId xmlns:a16="http://schemas.microsoft.com/office/drawing/2014/main" id="{C978F4B4-1E03-82D6-7374-0220CF99EC02}"/>
                </a:ext>
              </a:extLst>
            </p:cNvPr>
            <p:cNvSpPr/>
            <p:nvPr/>
          </p:nvSpPr>
          <p:spPr>
            <a:xfrm>
              <a:off x="5362317" y="718235"/>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TextBox 29">
              <a:extLst>
                <a:ext uri="{FF2B5EF4-FFF2-40B4-BE49-F238E27FC236}">
                  <a16:creationId xmlns:a16="http://schemas.microsoft.com/office/drawing/2014/main" id="{1658936E-DEA7-F769-C9A8-AC896CC2AACD}"/>
                </a:ext>
              </a:extLst>
            </p:cNvPr>
            <p:cNvSpPr txBox="1"/>
            <p:nvPr/>
          </p:nvSpPr>
          <p:spPr>
            <a:xfrm>
              <a:off x="5356128" y="1371340"/>
              <a:ext cx="1397001" cy="646331"/>
            </a:xfrm>
            <a:prstGeom prst="rect">
              <a:avLst/>
            </a:prstGeom>
            <a:noFill/>
          </p:spPr>
          <p:txBody>
            <a:bodyPr wrap="square" rtlCol="0">
              <a:spAutoFit/>
            </a:bodyPr>
            <a:lstStyle/>
            <a:p>
              <a:pPr algn="ctr"/>
              <a:r>
                <a:rPr lang="en-ZA" sz="3600" b="1" i="0" u="none" strike="noStrike" dirty="0">
                  <a:solidFill>
                    <a:srgbClr val="FF0000"/>
                  </a:solidFill>
                  <a:effectLst/>
                </a:rPr>
                <a:t>P</a:t>
              </a:r>
              <a:endParaRPr lang="en-AU" sz="3600" b="1" dirty="0">
                <a:solidFill>
                  <a:srgbClr val="FF0000"/>
                </a:solidFill>
              </a:endParaRPr>
            </a:p>
          </p:txBody>
        </p:sp>
      </p:grpSp>
      <p:grpSp>
        <p:nvGrpSpPr>
          <p:cNvPr id="31" name="Group 30">
            <a:extLst>
              <a:ext uri="{FF2B5EF4-FFF2-40B4-BE49-F238E27FC236}">
                <a16:creationId xmlns:a16="http://schemas.microsoft.com/office/drawing/2014/main" id="{8C112903-F26B-10E2-D9E6-1F51A666B0E0}"/>
              </a:ext>
            </a:extLst>
          </p:cNvPr>
          <p:cNvGrpSpPr/>
          <p:nvPr/>
        </p:nvGrpSpPr>
        <p:grpSpPr>
          <a:xfrm>
            <a:off x="6852663" y="3538023"/>
            <a:ext cx="1408992" cy="1944000"/>
            <a:chOff x="6852663" y="725487"/>
            <a:chExt cx="1408992" cy="1944000"/>
          </a:xfrm>
        </p:grpSpPr>
        <p:sp>
          <p:nvSpPr>
            <p:cNvPr id="32" name="Rectangle: Rounded Corners 10">
              <a:extLst>
                <a:ext uri="{FF2B5EF4-FFF2-40B4-BE49-F238E27FC236}">
                  <a16:creationId xmlns:a16="http://schemas.microsoft.com/office/drawing/2014/main" id="{67273407-F35A-3618-2CA7-8F9AD6DD474B}"/>
                </a:ext>
              </a:extLst>
            </p:cNvPr>
            <p:cNvSpPr/>
            <p:nvPr/>
          </p:nvSpPr>
          <p:spPr>
            <a:xfrm>
              <a:off x="6863065"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TextBox 32">
              <a:extLst>
                <a:ext uri="{FF2B5EF4-FFF2-40B4-BE49-F238E27FC236}">
                  <a16:creationId xmlns:a16="http://schemas.microsoft.com/office/drawing/2014/main" id="{C4B430C3-38DF-60AB-6B75-505E5A057D03}"/>
                </a:ext>
              </a:extLst>
            </p:cNvPr>
            <p:cNvSpPr txBox="1"/>
            <p:nvPr/>
          </p:nvSpPr>
          <p:spPr>
            <a:xfrm>
              <a:off x="6852663" y="1367876"/>
              <a:ext cx="1397001" cy="646331"/>
            </a:xfrm>
            <a:prstGeom prst="rect">
              <a:avLst/>
            </a:prstGeom>
            <a:noFill/>
          </p:spPr>
          <p:txBody>
            <a:bodyPr wrap="square" rtlCol="0">
              <a:spAutoFit/>
            </a:bodyPr>
            <a:lstStyle/>
            <a:p>
              <a:pPr algn="ctr"/>
              <a:r>
                <a:rPr lang="en-ZA" sz="3600" b="1" i="0" u="none" strike="noStrike" dirty="0">
                  <a:solidFill>
                    <a:schemeClr val="accent1">
                      <a:lumMod val="60000"/>
                      <a:lumOff val="40000"/>
                    </a:schemeClr>
                  </a:solidFill>
                  <a:effectLst/>
                </a:rPr>
                <a:t>E</a:t>
              </a:r>
              <a:endParaRPr lang="en-AU" sz="3600" b="1" dirty="0">
                <a:solidFill>
                  <a:schemeClr val="accent1">
                    <a:lumMod val="60000"/>
                    <a:lumOff val="40000"/>
                  </a:schemeClr>
                </a:solidFill>
              </a:endParaRPr>
            </a:p>
          </p:txBody>
        </p:sp>
      </p:grpSp>
      <p:pic>
        <p:nvPicPr>
          <p:cNvPr id="52" name="Picture 51">
            <a:extLst>
              <a:ext uri="{FF2B5EF4-FFF2-40B4-BE49-F238E27FC236}">
                <a16:creationId xmlns:a16="http://schemas.microsoft.com/office/drawing/2014/main" id="{78E27B64-9E54-85FD-B5A7-147378DE68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560225" y="986216"/>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sp>
        <p:nvSpPr>
          <p:cNvPr id="80" name="Rectangle: Rounded Corners 37">
            <a:extLst>
              <a:ext uri="{FF2B5EF4-FFF2-40B4-BE49-F238E27FC236}">
                <a16:creationId xmlns:a16="http://schemas.microsoft.com/office/drawing/2014/main" id="{B633AC02-4BC2-61E8-4177-53AF8F81969A}"/>
              </a:ext>
            </a:extLst>
          </p:cNvPr>
          <p:cNvSpPr/>
          <p:nvPr/>
        </p:nvSpPr>
        <p:spPr>
          <a:xfrm>
            <a:off x="8271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81" name="Rectangle: Rounded Corners 48">
            <a:extLst>
              <a:ext uri="{FF2B5EF4-FFF2-40B4-BE49-F238E27FC236}">
                <a16:creationId xmlns:a16="http://schemas.microsoft.com/office/drawing/2014/main" id="{D552B8E4-F734-5FC4-41FE-E44E95AA084E}"/>
              </a:ext>
            </a:extLst>
          </p:cNvPr>
          <p:cNvSpPr/>
          <p:nvPr/>
        </p:nvSpPr>
        <p:spPr>
          <a:xfrm>
            <a:off x="23130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82" name="Rectangle: Rounded Corners 49">
            <a:extLst>
              <a:ext uri="{FF2B5EF4-FFF2-40B4-BE49-F238E27FC236}">
                <a16:creationId xmlns:a16="http://schemas.microsoft.com/office/drawing/2014/main" id="{6BABB5DD-D9D2-8652-001E-16A828206A71}"/>
              </a:ext>
            </a:extLst>
          </p:cNvPr>
          <p:cNvSpPr/>
          <p:nvPr/>
        </p:nvSpPr>
        <p:spPr>
          <a:xfrm>
            <a:off x="38370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83" name="Rectangle: Rounded Corners 50">
            <a:extLst>
              <a:ext uri="{FF2B5EF4-FFF2-40B4-BE49-F238E27FC236}">
                <a16:creationId xmlns:a16="http://schemas.microsoft.com/office/drawing/2014/main" id="{AD69254F-A61B-7414-34A0-BF18767EB775}"/>
              </a:ext>
            </a:extLst>
          </p:cNvPr>
          <p:cNvSpPr/>
          <p:nvPr/>
        </p:nvSpPr>
        <p:spPr>
          <a:xfrm>
            <a:off x="53483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84" name="Rectangle: Rounded Corners 51">
            <a:extLst>
              <a:ext uri="{FF2B5EF4-FFF2-40B4-BE49-F238E27FC236}">
                <a16:creationId xmlns:a16="http://schemas.microsoft.com/office/drawing/2014/main" id="{C9D88863-41D3-90AC-34DD-8DFED25EE3CF}"/>
              </a:ext>
            </a:extLst>
          </p:cNvPr>
          <p:cNvSpPr/>
          <p:nvPr/>
        </p:nvSpPr>
        <p:spPr>
          <a:xfrm>
            <a:off x="68596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85" name="Rectangle: Rounded Corners 52">
            <a:extLst>
              <a:ext uri="{FF2B5EF4-FFF2-40B4-BE49-F238E27FC236}">
                <a16:creationId xmlns:a16="http://schemas.microsoft.com/office/drawing/2014/main" id="{9CA0C6AE-CA11-AC0C-7C4B-DA55B797B994}"/>
              </a:ext>
            </a:extLst>
          </p:cNvPr>
          <p:cNvSpPr/>
          <p:nvPr/>
        </p:nvSpPr>
        <p:spPr>
          <a:xfrm>
            <a:off x="836569" y="5569089"/>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86" name="Rectangle: Rounded Corners 53">
            <a:extLst>
              <a:ext uri="{FF2B5EF4-FFF2-40B4-BE49-F238E27FC236}">
                <a16:creationId xmlns:a16="http://schemas.microsoft.com/office/drawing/2014/main" id="{294CA464-EDA7-89F3-EFED-ADB357713624}"/>
              </a:ext>
            </a:extLst>
          </p:cNvPr>
          <p:cNvSpPr/>
          <p:nvPr/>
        </p:nvSpPr>
        <p:spPr>
          <a:xfrm>
            <a:off x="2322469" y="5569089"/>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87" name="Rectangle: Rounded Corners 54">
            <a:extLst>
              <a:ext uri="{FF2B5EF4-FFF2-40B4-BE49-F238E27FC236}">
                <a16:creationId xmlns:a16="http://schemas.microsoft.com/office/drawing/2014/main" id="{525D59B6-2C13-AADF-050B-FC5B9A37C319}"/>
              </a:ext>
            </a:extLst>
          </p:cNvPr>
          <p:cNvSpPr/>
          <p:nvPr/>
        </p:nvSpPr>
        <p:spPr>
          <a:xfrm>
            <a:off x="3846469" y="5569089"/>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88" name="Rectangle: Rounded Corners 55">
            <a:extLst>
              <a:ext uri="{FF2B5EF4-FFF2-40B4-BE49-F238E27FC236}">
                <a16:creationId xmlns:a16="http://schemas.microsoft.com/office/drawing/2014/main" id="{EE145AA3-01F6-9479-555F-90E84DF499BF}"/>
              </a:ext>
            </a:extLst>
          </p:cNvPr>
          <p:cNvSpPr/>
          <p:nvPr/>
        </p:nvSpPr>
        <p:spPr>
          <a:xfrm>
            <a:off x="5357769" y="5569089"/>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89" name="Rectangle: Rounded Corners 56">
            <a:extLst>
              <a:ext uri="{FF2B5EF4-FFF2-40B4-BE49-F238E27FC236}">
                <a16:creationId xmlns:a16="http://schemas.microsoft.com/office/drawing/2014/main" id="{93EDC37B-AA1C-2237-BFE4-946D13EECC81}"/>
              </a:ext>
            </a:extLst>
          </p:cNvPr>
          <p:cNvSpPr/>
          <p:nvPr/>
        </p:nvSpPr>
        <p:spPr>
          <a:xfrm>
            <a:off x="6869069" y="5569089"/>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pic>
        <p:nvPicPr>
          <p:cNvPr id="90" name="Picture 89">
            <a:extLst>
              <a:ext uri="{FF2B5EF4-FFF2-40B4-BE49-F238E27FC236}">
                <a16:creationId xmlns:a16="http://schemas.microsoft.com/office/drawing/2014/main" id="{2153EEDF-CAF1-3913-5DAA-552725F624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2068996" y="986215"/>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91" name="Picture 90">
            <a:extLst>
              <a:ext uri="{FF2B5EF4-FFF2-40B4-BE49-F238E27FC236}">
                <a16:creationId xmlns:a16="http://schemas.microsoft.com/office/drawing/2014/main" id="{CFF64E34-B587-28F4-1DEC-E456CA90848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3580331" y="986502"/>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92" name="Picture 91">
            <a:extLst>
              <a:ext uri="{FF2B5EF4-FFF2-40B4-BE49-F238E27FC236}">
                <a16:creationId xmlns:a16="http://schemas.microsoft.com/office/drawing/2014/main" id="{2FDF0BCD-9290-13CD-CDC3-CBB3026CF9C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5104280" y="975193"/>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93" name="Picture 92">
            <a:extLst>
              <a:ext uri="{FF2B5EF4-FFF2-40B4-BE49-F238E27FC236}">
                <a16:creationId xmlns:a16="http://schemas.microsoft.com/office/drawing/2014/main" id="{A5DD57ED-B9CE-E01C-B435-DB0CDB2CBF5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6605045" y="975520"/>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94" name="Picture 93">
            <a:extLst>
              <a:ext uri="{FF2B5EF4-FFF2-40B4-BE49-F238E27FC236}">
                <a16:creationId xmlns:a16="http://schemas.microsoft.com/office/drawing/2014/main" id="{3841DC1A-5525-E408-EAA8-0AE74556BB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533506" y="3818395"/>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95" name="Picture 94">
            <a:extLst>
              <a:ext uri="{FF2B5EF4-FFF2-40B4-BE49-F238E27FC236}">
                <a16:creationId xmlns:a16="http://schemas.microsoft.com/office/drawing/2014/main" id="{DA23332F-3C51-9382-6973-63B9410E4C2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2034422" y="3818395"/>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96" name="Picture 95">
            <a:extLst>
              <a:ext uri="{FF2B5EF4-FFF2-40B4-BE49-F238E27FC236}">
                <a16:creationId xmlns:a16="http://schemas.microsoft.com/office/drawing/2014/main" id="{779D782D-AE41-E455-5265-622FA4C93B0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3538312" y="3818395"/>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97" name="Picture 96">
            <a:extLst>
              <a:ext uri="{FF2B5EF4-FFF2-40B4-BE49-F238E27FC236}">
                <a16:creationId xmlns:a16="http://schemas.microsoft.com/office/drawing/2014/main" id="{F2EA4A33-ADD8-13EE-CBD6-4E0DD86DCAB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5059202" y="3818395"/>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98" name="Picture 97">
            <a:extLst>
              <a:ext uri="{FF2B5EF4-FFF2-40B4-BE49-F238E27FC236}">
                <a16:creationId xmlns:a16="http://schemas.microsoft.com/office/drawing/2014/main" id="{5352FAD1-9E4A-EC12-2944-959E709730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5400000">
            <a:off x="6567962" y="3818395"/>
            <a:ext cx="1944001" cy="1390023"/>
          </a:xfrm>
          <a:prstGeom prst="roundRect">
            <a:avLst>
              <a:gd name="adj" fmla="val 3303"/>
            </a:avLst>
          </a:prstGeom>
          <a:blipFill dpi="0" rotWithShape="1">
            <a:blip r:embed="rId4"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spTree>
    <p:extLst>
      <p:ext uri="{BB962C8B-B14F-4D97-AF65-F5344CB8AC3E}">
        <p14:creationId xmlns:p14="http://schemas.microsoft.com/office/powerpoint/2010/main" val="33023260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clickEffect">
                                  <p:stCondLst>
                                    <p:cond delay="1000"/>
                                  </p:stCondLst>
                                  <p:childTnLst>
                                    <p:set>
                                      <p:cBhvr>
                                        <p:cTn id="6" dur="1" fill="hold">
                                          <p:stCondLst>
                                            <p:cond delay="0"/>
                                          </p:stCondLst>
                                        </p:cTn>
                                        <p:tgtEl>
                                          <p:spTgt spid="5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100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childTnLst>
              </p:cTn>
              <p:nextCondLst>
                <p:cond evt="onClick" delay="0">
                  <p:tgtEl>
                    <p:spTgt spid="80"/>
                  </p:tgtEl>
                </p:cond>
              </p:nextCondLst>
            </p:seq>
            <p:seq concurrent="1" nextAc="seek">
              <p:cTn id="11" restart="whenNotActive" fill="hold" evtFilter="cancelBubble" nodeType="interactiveSeq">
                <p:stCondLst>
                  <p:cond evt="onClick" delay="0">
                    <p:tgtEl>
                      <p:spTgt spid="81"/>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clickEffect">
                                  <p:stCondLst>
                                    <p:cond delay="1000"/>
                                  </p:stCondLst>
                                  <p:childTnLst>
                                    <p:set>
                                      <p:cBhvr>
                                        <p:cTn id="15" dur="1" fill="hold">
                                          <p:stCondLst>
                                            <p:cond delay="0"/>
                                          </p:stCondLst>
                                        </p:cTn>
                                        <p:tgtEl>
                                          <p:spTgt spid="9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1000"/>
                                  </p:stCondLst>
                                  <p:childTnLst>
                                    <p:set>
                                      <p:cBhvr>
                                        <p:cTn id="19" dur="1" fill="hold">
                                          <p:stCondLst>
                                            <p:cond delay="0"/>
                                          </p:stCondLst>
                                        </p:cTn>
                                        <p:tgtEl>
                                          <p:spTgt spid="90"/>
                                        </p:tgtEl>
                                        <p:attrNameLst>
                                          <p:attrName>style.visibility</p:attrName>
                                        </p:attrNameLst>
                                      </p:cBhvr>
                                      <p:to>
                                        <p:strVal val="visible"/>
                                      </p:to>
                                    </p:set>
                                  </p:childTnLst>
                                </p:cTn>
                              </p:par>
                            </p:childTnLst>
                          </p:cTn>
                        </p:par>
                      </p:childTnLst>
                    </p:cTn>
                  </p:par>
                </p:childTnLst>
              </p:cTn>
              <p:nextCondLst>
                <p:cond evt="onClick" delay="0">
                  <p:tgtEl>
                    <p:spTgt spid="81"/>
                  </p:tgtEl>
                </p:cond>
              </p:nextCondLst>
            </p:seq>
            <p:seq concurrent="1" nextAc="seek">
              <p:cTn id="20" restart="whenNotActive" fill="hold" evtFilter="cancelBubble" nodeType="interactiveSeq">
                <p:stCondLst>
                  <p:cond evt="onClick" delay="0">
                    <p:tgtEl>
                      <p:spTgt spid="82"/>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nodeType="clickEffect">
                                  <p:stCondLst>
                                    <p:cond delay="1000"/>
                                  </p:stCondLst>
                                  <p:childTnLst>
                                    <p:set>
                                      <p:cBhvr>
                                        <p:cTn id="24" dur="1" fill="hold">
                                          <p:stCondLst>
                                            <p:cond delay="0"/>
                                          </p:stCondLst>
                                        </p:cTn>
                                        <p:tgtEl>
                                          <p:spTgt spid="9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1000"/>
                                  </p:stCondLst>
                                  <p:childTnLst>
                                    <p:set>
                                      <p:cBhvr>
                                        <p:cTn id="28" dur="1" fill="hold">
                                          <p:stCondLst>
                                            <p:cond delay="0"/>
                                          </p:stCondLst>
                                        </p:cTn>
                                        <p:tgtEl>
                                          <p:spTgt spid="91"/>
                                        </p:tgtEl>
                                        <p:attrNameLst>
                                          <p:attrName>style.visibility</p:attrName>
                                        </p:attrNameLst>
                                      </p:cBhvr>
                                      <p:to>
                                        <p:strVal val="visible"/>
                                      </p:to>
                                    </p:set>
                                  </p:childTnLst>
                                </p:cTn>
                              </p:par>
                            </p:childTnLst>
                          </p:cTn>
                        </p:par>
                      </p:childTnLst>
                    </p:cTn>
                  </p:par>
                </p:childTnLst>
              </p:cTn>
              <p:nextCondLst>
                <p:cond evt="onClick" delay="0">
                  <p:tgtEl>
                    <p:spTgt spid="82"/>
                  </p:tgtEl>
                </p:cond>
              </p:nextCondLst>
            </p:seq>
            <p:seq concurrent="1" nextAc="seek">
              <p:cTn id="29" restart="whenNotActive" fill="hold" evtFilter="cancelBubble" nodeType="interactiveSeq">
                <p:stCondLst>
                  <p:cond evt="onClick" delay="0">
                    <p:tgtEl>
                      <p:spTgt spid="83"/>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nodeType="clickEffect">
                                  <p:stCondLst>
                                    <p:cond delay="1000"/>
                                  </p:stCondLst>
                                  <p:childTnLst>
                                    <p:set>
                                      <p:cBhvr>
                                        <p:cTn id="33" dur="1" fill="hold">
                                          <p:stCondLst>
                                            <p:cond delay="0"/>
                                          </p:stCondLst>
                                        </p:cTn>
                                        <p:tgtEl>
                                          <p:spTgt spid="92"/>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1000"/>
                                  </p:stCondLst>
                                  <p:childTnLst>
                                    <p:set>
                                      <p:cBhvr>
                                        <p:cTn id="37" dur="1" fill="hold">
                                          <p:stCondLst>
                                            <p:cond delay="0"/>
                                          </p:stCondLst>
                                        </p:cTn>
                                        <p:tgtEl>
                                          <p:spTgt spid="92"/>
                                        </p:tgtEl>
                                        <p:attrNameLst>
                                          <p:attrName>style.visibility</p:attrName>
                                        </p:attrNameLst>
                                      </p:cBhvr>
                                      <p:to>
                                        <p:strVal val="visible"/>
                                      </p:to>
                                    </p:set>
                                  </p:childTnLst>
                                </p:cTn>
                              </p:par>
                            </p:childTnLst>
                          </p:cTn>
                        </p:par>
                      </p:childTnLst>
                    </p:cTn>
                  </p:par>
                </p:childTnLst>
              </p:cTn>
              <p:nextCondLst>
                <p:cond evt="onClick" delay="0">
                  <p:tgtEl>
                    <p:spTgt spid="83"/>
                  </p:tgtEl>
                </p:cond>
              </p:nextCondLst>
            </p:seq>
            <p:seq concurrent="1" nextAc="seek">
              <p:cTn id="38" restart="whenNotActive" fill="hold" evtFilter="cancelBubble" nodeType="interactiveSeq">
                <p:stCondLst>
                  <p:cond evt="onClick" delay="0">
                    <p:tgtEl>
                      <p:spTgt spid="84"/>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nodeType="clickEffect">
                                  <p:stCondLst>
                                    <p:cond delay="1000"/>
                                  </p:stCondLst>
                                  <p:childTnLst>
                                    <p:set>
                                      <p:cBhvr>
                                        <p:cTn id="42" dur="1" fill="hold">
                                          <p:stCondLst>
                                            <p:cond delay="0"/>
                                          </p:stCondLst>
                                        </p:cTn>
                                        <p:tgtEl>
                                          <p:spTgt spid="9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1000"/>
                                  </p:stCondLst>
                                  <p:childTnLst>
                                    <p:set>
                                      <p:cBhvr>
                                        <p:cTn id="46" dur="1" fill="hold">
                                          <p:stCondLst>
                                            <p:cond delay="0"/>
                                          </p:stCondLst>
                                        </p:cTn>
                                        <p:tgtEl>
                                          <p:spTgt spid="93"/>
                                        </p:tgtEl>
                                        <p:attrNameLst>
                                          <p:attrName>style.visibility</p:attrName>
                                        </p:attrNameLst>
                                      </p:cBhvr>
                                      <p:to>
                                        <p:strVal val="visible"/>
                                      </p:to>
                                    </p:set>
                                  </p:childTnLst>
                                </p:cTn>
                              </p:par>
                            </p:childTnLst>
                          </p:cTn>
                        </p:par>
                      </p:childTnLst>
                    </p:cTn>
                  </p:par>
                </p:childTnLst>
              </p:cTn>
              <p:nextCondLst>
                <p:cond evt="onClick" delay="0">
                  <p:tgtEl>
                    <p:spTgt spid="84"/>
                  </p:tgtEl>
                </p:cond>
              </p:nextCondLst>
            </p:seq>
            <p:seq concurrent="1" nextAc="seek">
              <p:cTn id="47" restart="whenNotActive" fill="hold" evtFilter="cancelBubble" nodeType="interactiveSeq">
                <p:stCondLst>
                  <p:cond evt="onClick" delay="0">
                    <p:tgtEl>
                      <p:spTgt spid="85"/>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nodeType="clickEffect">
                                  <p:stCondLst>
                                    <p:cond delay="1000"/>
                                  </p:stCondLst>
                                  <p:childTnLst>
                                    <p:set>
                                      <p:cBhvr>
                                        <p:cTn id="51" dur="1" fill="hold">
                                          <p:stCondLst>
                                            <p:cond delay="0"/>
                                          </p:stCondLst>
                                        </p:cTn>
                                        <p:tgtEl>
                                          <p:spTgt spid="94"/>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1000"/>
                                  </p:stCondLst>
                                  <p:childTnLst>
                                    <p:set>
                                      <p:cBhvr>
                                        <p:cTn id="55" dur="1" fill="hold">
                                          <p:stCondLst>
                                            <p:cond delay="0"/>
                                          </p:stCondLst>
                                        </p:cTn>
                                        <p:tgtEl>
                                          <p:spTgt spid="94"/>
                                        </p:tgtEl>
                                        <p:attrNameLst>
                                          <p:attrName>style.visibility</p:attrName>
                                        </p:attrNameLst>
                                      </p:cBhvr>
                                      <p:to>
                                        <p:strVal val="visible"/>
                                      </p:to>
                                    </p:set>
                                  </p:childTnLst>
                                </p:cTn>
                              </p:par>
                            </p:childTnLst>
                          </p:cTn>
                        </p:par>
                      </p:childTnLst>
                    </p:cTn>
                  </p:par>
                </p:childTnLst>
              </p:cTn>
              <p:nextCondLst>
                <p:cond evt="onClick" delay="0">
                  <p:tgtEl>
                    <p:spTgt spid="85"/>
                  </p:tgtEl>
                </p:cond>
              </p:nextCondLst>
            </p:seq>
            <p:seq concurrent="1" nextAc="seek">
              <p:cTn id="56" restart="whenNotActive" fill="hold" evtFilter="cancelBubble" nodeType="interactiveSeq">
                <p:stCondLst>
                  <p:cond evt="onClick" delay="0">
                    <p:tgtEl>
                      <p:spTgt spid="86"/>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nodeType="clickEffect">
                                  <p:stCondLst>
                                    <p:cond delay="1000"/>
                                  </p:stCondLst>
                                  <p:childTnLst>
                                    <p:set>
                                      <p:cBhvr>
                                        <p:cTn id="60" dur="1" fill="hold">
                                          <p:stCondLst>
                                            <p:cond delay="0"/>
                                          </p:stCondLst>
                                        </p:cTn>
                                        <p:tgtEl>
                                          <p:spTgt spid="95"/>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1000"/>
                                  </p:stCondLst>
                                  <p:childTnLst>
                                    <p:set>
                                      <p:cBhvr>
                                        <p:cTn id="64" dur="1" fill="hold">
                                          <p:stCondLst>
                                            <p:cond delay="0"/>
                                          </p:stCondLst>
                                        </p:cTn>
                                        <p:tgtEl>
                                          <p:spTgt spid="95"/>
                                        </p:tgtEl>
                                        <p:attrNameLst>
                                          <p:attrName>style.visibility</p:attrName>
                                        </p:attrNameLst>
                                      </p:cBhvr>
                                      <p:to>
                                        <p:strVal val="visible"/>
                                      </p:to>
                                    </p:set>
                                  </p:childTnLst>
                                </p:cTn>
                              </p:par>
                            </p:childTnLst>
                          </p:cTn>
                        </p:par>
                      </p:childTnLst>
                    </p:cTn>
                  </p:par>
                </p:childTnLst>
              </p:cTn>
              <p:nextCondLst>
                <p:cond evt="onClick" delay="0">
                  <p:tgtEl>
                    <p:spTgt spid="86"/>
                  </p:tgtEl>
                </p:cond>
              </p:nextCondLst>
            </p:seq>
            <p:seq concurrent="1" nextAc="seek">
              <p:cTn id="65" restart="whenNotActive" fill="hold" evtFilter="cancelBubble" nodeType="interactiveSeq">
                <p:stCondLst>
                  <p:cond evt="onClick" delay="0">
                    <p:tgtEl>
                      <p:spTgt spid="87"/>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nodeType="clickEffect">
                                  <p:stCondLst>
                                    <p:cond delay="500"/>
                                  </p:stCondLst>
                                  <p:childTnLst>
                                    <p:set>
                                      <p:cBhvr>
                                        <p:cTn id="69" dur="1" fill="hold">
                                          <p:stCondLst>
                                            <p:cond delay="0"/>
                                          </p:stCondLst>
                                        </p:cTn>
                                        <p:tgtEl>
                                          <p:spTgt spid="96"/>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500"/>
                                  </p:stCondLst>
                                  <p:childTnLst>
                                    <p:set>
                                      <p:cBhvr>
                                        <p:cTn id="73" dur="1" fill="hold">
                                          <p:stCondLst>
                                            <p:cond delay="0"/>
                                          </p:stCondLst>
                                        </p:cTn>
                                        <p:tgtEl>
                                          <p:spTgt spid="96"/>
                                        </p:tgtEl>
                                        <p:attrNameLst>
                                          <p:attrName>style.visibility</p:attrName>
                                        </p:attrNameLst>
                                      </p:cBhvr>
                                      <p:to>
                                        <p:strVal val="visible"/>
                                      </p:to>
                                    </p:set>
                                  </p:childTnLst>
                                </p:cTn>
                              </p:par>
                            </p:childTnLst>
                          </p:cTn>
                        </p:par>
                      </p:childTnLst>
                    </p:cTn>
                  </p:par>
                </p:childTnLst>
              </p:cTn>
              <p:nextCondLst>
                <p:cond evt="onClick" delay="0">
                  <p:tgtEl>
                    <p:spTgt spid="87"/>
                  </p:tgtEl>
                </p:cond>
              </p:nextCondLst>
            </p:seq>
            <p:seq concurrent="1" nextAc="seek">
              <p:cTn id="74" restart="whenNotActive" fill="hold" evtFilter="cancelBubble" nodeType="interactiveSeq">
                <p:stCondLst>
                  <p:cond evt="onClick" delay="0">
                    <p:tgtEl>
                      <p:spTgt spid="88"/>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nodeType="clickEffect">
                                  <p:stCondLst>
                                    <p:cond delay="500"/>
                                  </p:stCondLst>
                                  <p:childTnLst>
                                    <p:set>
                                      <p:cBhvr>
                                        <p:cTn id="78" dur="1" fill="hold">
                                          <p:stCondLst>
                                            <p:cond delay="0"/>
                                          </p:stCondLst>
                                        </p:cTn>
                                        <p:tgtEl>
                                          <p:spTgt spid="9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500"/>
                                  </p:stCondLst>
                                  <p:childTnLst>
                                    <p:set>
                                      <p:cBhvr>
                                        <p:cTn id="82" dur="1" fill="hold">
                                          <p:stCondLst>
                                            <p:cond delay="0"/>
                                          </p:stCondLst>
                                        </p:cTn>
                                        <p:tgtEl>
                                          <p:spTgt spid="97"/>
                                        </p:tgtEl>
                                        <p:attrNameLst>
                                          <p:attrName>style.visibility</p:attrName>
                                        </p:attrNameLst>
                                      </p:cBhvr>
                                      <p:to>
                                        <p:strVal val="visible"/>
                                      </p:to>
                                    </p:set>
                                  </p:childTnLst>
                                </p:cTn>
                              </p:par>
                            </p:childTnLst>
                          </p:cTn>
                        </p:par>
                      </p:childTnLst>
                    </p:cTn>
                  </p:par>
                </p:childTnLst>
              </p:cTn>
              <p:nextCondLst>
                <p:cond evt="onClick" delay="0">
                  <p:tgtEl>
                    <p:spTgt spid="88"/>
                  </p:tgtEl>
                </p:cond>
              </p:nextCondLst>
            </p:seq>
            <p:seq concurrent="1" nextAc="seek">
              <p:cTn id="83" restart="whenNotActive" fill="hold" evtFilter="cancelBubble" nodeType="interactiveSeq">
                <p:stCondLst>
                  <p:cond evt="onClick" delay="0">
                    <p:tgtEl>
                      <p:spTgt spid="89"/>
                    </p:tgtEl>
                  </p:cond>
                </p:stCondLst>
                <p:endSync evt="end" delay="0">
                  <p:rtn val="all"/>
                </p:endSync>
                <p:childTnLst>
                  <p:par>
                    <p:cTn id="84" fill="hold">
                      <p:stCondLst>
                        <p:cond delay="0"/>
                      </p:stCondLst>
                      <p:childTnLst>
                        <p:par>
                          <p:cTn id="85" fill="hold">
                            <p:stCondLst>
                              <p:cond delay="0"/>
                            </p:stCondLst>
                            <p:childTnLst>
                              <p:par>
                                <p:cTn id="86" presetID="1" presetClass="exit" presetSubtype="0" fill="hold" nodeType="clickEffect">
                                  <p:stCondLst>
                                    <p:cond delay="500"/>
                                  </p:stCondLst>
                                  <p:childTnLst>
                                    <p:set>
                                      <p:cBhvr>
                                        <p:cTn id="87" dur="1" fill="hold">
                                          <p:stCondLst>
                                            <p:cond delay="0"/>
                                          </p:stCondLst>
                                        </p:cTn>
                                        <p:tgtEl>
                                          <p:spTgt spid="98"/>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500"/>
                                  </p:stCondLst>
                                  <p:childTnLst>
                                    <p:set>
                                      <p:cBhvr>
                                        <p:cTn id="91" dur="1" fill="hold">
                                          <p:stCondLst>
                                            <p:cond delay="0"/>
                                          </p:stCondLst>
                                        </p:cTn>
                                        <p:tgtEl>
                                          <p:spTgt spid="98"/>
                                        </p:tgtEl>
                                        <p:attrNameLst>
                                          <p:attrName>style.visibility</p:attrName>
                                        </p:attrNameLst>
                                      </p:cBhvr>
                                      <p:to>
                                        <p:strVal val="visible"/>
                                      </p:to>
                                    </p:set>
                                  </p:childTnLst>
                                </p:cTn>
                              </p:par>
                            </p:childTnLst>
                          </p:cTn>
                        </p:par>
                      </p:childTnLst>
                    </p:cTn>
                  </p:par>
                </p:childTnLst>
              </p:cTn>
              <p:nextCondLst>
                <p:cond evt="onClick" delay="0">
                  <p:tgtEl>
                    <p:spTgt spid="8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A0FF7-FD67-DF75-7112-93383E6B45D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D411852-6449-DDFE-17B4-FC34EA4E712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15749" y="627358"/>
            <a:ext cx="3646766" cy="5638981"/>
          </a:xfrm>
          <a:prstGeom prst="rect">
            <a:avLst/>
          </a:prstGeom>
        </p:spPr>
      </p:pic>
      <p:grpSp>
        <p:nvGrpSpPr>
          <p:cNvPr id="15" name="Group 14">
            <a:extLst>
              <a:ext uri="{FF2B5EF4-FFF2-40B4-BE49-F238E27FC236}">
                <a16:creationId xmlns:a16="http://schemas.microsoft.com/office/drawing/2014/main" id="{0CD86971-1BE1-2D65-EDDE-6B3F032A203F}"/>
              </a:ext>
            </a:extLst>
          </p:cNvPr>
          <p:cNvGrpSpPr/>
          <p:nvPr/>
        </p:nvGrpSpPr>
        <p:grpSpPr>
          <a:xfrm>
            <a:off x="4206612" y="505902"/>
            <a:ext cx="2651016" cy="1542711"/>
            <a:chOff x="2229307" y="578019"/>
            <a:chExt cx="2651016" cy="1542711"/>
          </a:xfrm>
        </p:grpSpPr>
        <p:pic>
          <p:nvPicPr>
            <p:cNvPr id="7" name="Picture 6">
              <a:extLst>
                <a:ext uri="{FF2B5EF4-FFF2-40B4-BE49-F238E27FC236}">
                  <a16:creationId xmlns:a16="http://schemas.microsoft.com/office/drawing/2014/main" id="{C4629352-1924-11B9-7325-4FF589DB296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10" name="TextBox 9">
              <a:extLst>
                <a:ext uri="{FF2B5EF4-FFF2-40B4-BE49-F238E27FC236}">
                  <a16:creationId xmlns:a16="http://schemas.microsoft.com/office/drawing/2014/main" id="{9285A19D-2E9F-4E3A-B2AA-C8B0CF7F6D26}"/>
                </a:ext>
              </a:extLst>
            </p:cNvPr>
            <p:cNvSpPr txBox="1"/>
            <p:nvPr/>
          </p:nvSpPr>
          <p:spPr>
            <a:xfrm>
              <a:off x="2388167" y="830865"/>
              <a:ext cx="2333295" cy="830997"/>
            </a:xfrm>
            <a:prstGeom prst="rect">
              <a:avLst/>
            </a:prstGeom>
            <a:noFill/>
          </p:spPr>
          <p:txBody>
            <a:bodyPr wrap="square" rtlCol="0">
              <a:spAutoFit/>
            </a:bodyPr>
            <a:lstStyle/>
            <a:p>
              <a:pPr algn="ctr"/>
              <a:r>
                <a:rPr lang="en-US" sz="2400" dirty="0"/>
                <a:t>Hi, my name </a:t>
              </a:r>
            </a:p>
            <a:p>
              <a:pPr algn="ctr"/>
              <a:r>
                <a:rPr lang="en-US" sz="2400" dirty="0"/>
                <a:t>is Ben.</a:t>
              </a:r>
            </a:p>
          </p:txBody>
        </p:sp>
      </p:grpSp>
      <p:grpSp>
        <p:nvGrpSpPr>
          <p:cNvPr id="17" name="Group 16">
            <a:extLst>
              <a:ext uri="{FF2B5EF4-FFF2-40B4-BE49-F238E27FC236}">
                <a16:creationId xmlns:a16="http://schemas.microsoft.com/office/drawing/2014/main" id="{CCF1FB03-FB47-D181-4330-EBBC60F14D63}"/>
              </a:ext>
            </a:extLst>
          </p:cNvPr>
          <p:cNvGrpSpPr/>
          <p:nvPr/>
        </p:nvGrpSpPr>
        <p:grpSpPr>
          <a:xfrm>
            <a:off x="3766765" y="2226541"/>
            <a:ext cx="4261486" cy="2088823"/>
            <a:chOff x="4379277" y="549275"/>
            <a:chExt cx="4261486" cy="2088823"/>
          </a:xfrm>
        </p:grpSpPr>
        <p:pic>
          <p:nvPicPr>
            <p:cNvPr id="11" name="Picture 10">
              <a:extLst>
                <a:ext uri="{FF2B5EF4-FFF2-40B4-BE49-F238E27FC236}">
                  <a16:creationId xmlns:a16="http://schemas.microsoft.com/office/drawing/2014/main" id="{FE1E9A65-D3E0-66C2-74F6-72515454E45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4379277" y="549275"/>
              <a:ext cx="4261486" cy="2088823"/>
            </a:xfrm>
            <a:prstGeom prst="rect">
              <a:avLst/>
            </a:prstGeom>
          </p:spPr>
        </p:pic>
        <p:sp>
          <p:nvSpPr>
            <p:cNvPr id="14" name="TextBox 13">
              <a:extLst>
                <a:ext uri="{FF2B5EF4-FFF2-40B4-BE49-F238E27FC236}">
                  <a16:creationId xmlns:a16="http://schemas.microsoft.com/office/drawing/2014/main" id="{FFE91804-BD5C-BC86-ECCB-A6B32498F7F2}"/>
                </a:ext>
              </a:extLst>
            </p:cNvPr>
            <p:cNvSpPr txBox="1"/>
            <p:nvPr/>
          </p:nvSpPr>
          <p:spPr>
            <a:xfrm>
              <a:off x="4687600" y="1061697"/>
              <a:ext cx="3649408" cy="707886"/>
            </a:xfrm>
            <a:prstGeom prst="rect">
              <a:avLst/>
            </a:prstGeom>
            <a:noFill/>
          </p:spPr>
          <p:txBody>
            <a:bodyPr wrap="square" rtlCol="0">
              <a:spAutoFit/>
            </a:bodyPr>
            <a:lstStyle/>
            <a:p>
              <a:pPr lvl="0" algn="ctr"/>
              <a:r>
                <a:rPr lang="en-GB" sz="2000" dirty="0"/>
                <a:t>You did amazing! Now let’s try with more letters. </a:t>
              </a:r>
            </a:p>
          </p:txBody>
        </p:sp>
      </p:grpSp>
      <p:grpSp>
        <p:nvGrpSpPr>
          <p:cNvPr id="22" name="Group 21">
            <a:extLst>
              <a:ext uri="{FF2B5EF4-FFF2-40B4-BE49-F238E27FC236}">
                <a16:creationId xmlns:a16="http://schemas.microsoft.com/office/drawing/2014/main" id="{E12A2E74-31EA-8598-1F4D-EFF099CAE4A3}"/>
              </a:ext>
            </a:extLst>
          </p:cNvPr>
          <p:cNvGrpSpPr/>
          <p:nvPr/>
        </p:nvGrpSpPr>
        <p:grpSpPr>
          <a:xfrm>
            <a:off x="4962077" y="4441787"/>
            <a:ext cx="2651016" cy="1542711"/>
            <a:chOff x="2229307" y="578019"/>
            <a:chExt cx="2651016" cy="1542711"/>
          </a:xfrm>
        </p:grpSpPr>
        <p:pic>
          <p:nvPicPr>
            <p:cNvPr id="23" name="Picture 22">
              <a:extLst>
                <a:ext uri="{FF2B5EF4-FFF2-40B4-BE49-F238E27FC236}">
                  <a16:creationId xmlns:a16="http://schemas.microsoft.com/office/drawing/2014/main" id="{CD218325-60C2-53C5-7FE9-F65A845EB71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24" name="TextBox 23">
              <a:extLst>
                <a:ext uri="{FF2B5EF4-FFF2-40B4-BE49-F238E27FC236}">
                  <a16:creationId xmlns:a16="http://schemas.microsoft.com/office/drawing/2014/main" id="{38CDBAC4-F312-32E6-30CB-A66D60A77235}"/>
                </a:ext>
              </a:extLst>
            </p:cNvPr>
            <p:cNvSpPr txBox="1"/>
            <p:nvPr/>
          </p:nvSpPr>
          <p:spPr>
            <a:xfrm>
              <a:off x="2388167" y="933875"/>
              <a:ext cx="2333295" cy="830997"/>
            </a:xfrm>
            <a:prstGeom prst="rect">
              <a:avLst/>
            </a:prstGeom>
            <a:noFill/>
          </p:spPr>
          <p:txBody>
            <a:bodyPr wrap="square" rtlCol="0">
              <a:spAutoFit/>
            </a:bodyPr>
            <a:lstStyle/>
            <a:p>
              <a:pPr algn="ctr"/>
              <a:r>
                <a:rPr lang="en-US" sz="2400" dirty="0"/>
                <a:t>Are you ready?</a:t>
              </a:r>
            </a:p>
            <a:p>
              <a:pPr algn="ctr"/>
              <a:r>
                <a:rPr lang="en-US" sz="2400" dirty="0"/>
                <a:t>Let’s go!</a:t>
              </a:r>
            </a:p>
          </p:txBody>
        </p:sp>
      </p:grpSp>
    </p:spTree>
    <p:extLst>
      <p:ext uri="{BB962C8B-B14F-4D97-AF65-F5344CB8AC3E}">
        <p14:creationId xmlns:p14="http://schemas.microsoft.com/office/powerpoint/2010/main" val="353231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100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0-#ppt_w/2"/>
                                          </p:val>
                                        </p:tav>
                                        <p:tav tm="100000">
                                          <p:val>
                                            <p:strVal val="#ppt_x"/>
                                          </p:val>
                                        </p:tav>
                                      </p:tavLst>
                                    </p:anim>
                                    <p:anim calcmode="lin" valueType="num">
                                      <p:cBhvr additive="base">
                                        <p:cTn id="1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1500"/>
                                  </p:stCondLst>
                                  <p:childTnLst>
                                    <p:set>
                                      <p:cBhvr>
                                        <p:cTn id="17" dur="1" fill="hold">
                                          <p:stCondLst>
                                            <p:cond delay="0"/>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15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fill="hold"/>
                                        <p:tgtEl>
                                          <p:spTgt spid="17"/>
                                        </p:tgtEl>
                                        <p:attrNameLst>
                                          <p:attrName>ppt_x</p:attrName>
                                        </p:attrNameLst>
                                      </p:cBhvr>
                                      <p:tavLst>
                                        <p:tav tm="0">
                                          <p:val>
                                            <p:strVal val="0-#ppt_w/2"/>
                                          </p:val>
                                        </p:tav>
                                        <p:tav tm="100000">
                                          <p:val>
                                            <p:strVal val="#ppt_x"/>
                                          </p:val>
                                        </p:tav>
                                      </p:tavLst>
                                    </p:anim>
                                    <p:anim calcmode="lin" valueType="num">
                                      <p:cBhvr additive="base">
                                        <p:cTn id="23"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1500"/>
                                  </p:stCondLst>
                                  <p:childTnLst>
                                    <p:set>
                                      <p:cBhvr>
                                        <p:cTn id="27" dur="1" fill="hold">
                                          <p:stCondLst>
                                            <p:cond delay="0"/>
                                          </p:stCondLst>
                                        </p:cTn>
                                        <p:tgtEl>
                                          <p:spTgt spid="1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150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1000" fill="hold"/>
                                        <p:tgtEl>
                                          <p:spTgt spid="22"/>
                                        </p:tgtEl>
                                        <p:attrNameLst>
                                          <p:attrName>ppt_x</p:attrName>
                                        </p:attrNameLst>
                                      </p:cBhvr>
                                      <p:tavLst>
                                        <p:tav tm="0">
                                          <p:val>
                                            <p:strVal val="0-#ppt_w/2"/>
                                          </p:val>
                                        </p:tav>
                                        <p:tav tm="100000">
                                          <p:val>
                                            <p:strVal val="#ppt_x"/>
                                          </p:val>
                                        </p:tav>
                                      </p:tavLst>
                                    </p:anim>
                                    <p:anim calcmode="lin" valueType="num">
                                      <p:cBhvr additive="base">
                                        <p:cTn id="33"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1500"/>
                                  </p:stCondLst>
                                  <p:childTnLst>
                                    <p:set>
                                      <p:cBhvr>
                                        <p:cTn id="37"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0CC837-FA87-90F6-9104-C540F4CB6A26}"/>
            </a:ext>
          </a:extLst>
        </p:cNvPr>
        <p:cNvGrpSpPr/>
        <p:nvPr/>
      </p:nvGrpSpPr>
      <p:grpSpPr>
        <a:xfrm>
          <a:off x="0" y="0"/>
          <a:ext cx="0" cy="0"/>
          <a:chOff x="0" y="0"/>
          <a:chExt cx="0" cy="0"/>
        </a:xfrm>
      </p:grpSpPr>
      <p:sp>
        <p:nvSpPr>
          <p:cNvPr id="2" name="Rectangle: Rounded Corners 8">
            <a:extLst>
              <a:ext uri="{FF2B5EF4-FFF2-40B4-BE49-F238E27FC236}">
                <a16:creationId xmlns:a16="http://schemas.microsoft.com/office/drawing/2014/main" id="{4099E40F-11E4-2E8C-D85C-2C3A7CFB7DDE}"/>
              </a:ext>
            </a:extLst>
          </p:cNvPr>
          <p:cNvSpPr/>
          <p:nvPr/>
        </p:nvSpPr>
        <p:spPr>
          <a:xfrm>
            <a:off x="3918026"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Rounded Corners 6">
            <a:extLst>
              <a:ext uri="{FF2B5EF4-FFF2-40B4-BE49-F238E27FC236}">
                <a16:creationId xmlns:a16="http://schemas.microsoft.com/office/drawing/2014/main" id="{06A86ADD-3A5E-AC04-01CE-B2DA3A1916FB}"/>
              </a:ext>
            </a:extLst>
          </p:cNvPr>
          <p:cNvSpPr/>
          <p:nvPr/>
        </p:nvSpPr>
        <p:spPr>
          <a:xfrm>
            <a:off x="911223"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a:extLst>
              <a:ext uri="{FF2B5EF4-FFF2-40B4-BE49-F238E27FC236}">
                <a16:creationId xmlns:a16="http://schemas.microsoft.com/office/drawing/2014/main" id="{2964A35F-C351-5190-4094-06DC47E85170}"/>
              </a:ext>
            </a:extLst>
          </p:cNvPr>
          <p:cNvSpPr txBox="1"/>
          <p:nvPr/>
        </p:nvSpPr>
        <p:spPr>
          <a:xfrm>
            <a:off x="918406" y="320085"/>
            <a:ext cx="1339683" cy="646331"/>
          </a:xfrm>
          <a:prstGeom prst="rect">
            <a:avLst/>
          </a:prstGeom>
          <a:noFill/>
        </p:spPr>
        <p:txBody>
          <a:bodyPr wrap="square" rtlCol="0">
            <a:spAutoFit/>
          </a:bodyPr>
          <a:lstStyle/>
          <a:p>
            <a:pPr algn="ctr"/>
            <a:r>
              <a:rPr lang="en-ZA" sz="3600" b="1" dirty="0">
                <a:solidFill>
                  <a:schemeClr val="accent1">
                    <a:lumMod val="60000"/>
                    <a:lumOff val="40000"/>
                  </a:schemeClr>
                </a:solidFill>
              </a:rPr>
              <a:t>G</a:t>
            </a:r>
            <a:endParaRPr lang="en-AU" sz="3600" b="1" dirty="0">
              <a:solidFill>
                <a:schemeClr val="accent1">
                  <a:lumMod val="60000"/>
                  <a:lumOff val="40000"/>
                </a:schemeClr>
              </a:solidFill>
            </a:endParaRPr>
          </a:p>
        </p:txBody>
      </p:sp>
      <p:sp>
        <p:nvSpPr>
          <p:cNvPr id="10" name="Rectangle: Rounded Corners 9">
            <a:extLst>
              <a:ext uri="{FF2B5EF4-FFF2-40B4-BE49-F238E27FC236}">
                <a16:creationId xmlns:a16="http://schemas.microsoft.com/office/drawing/2014/main" id="{D3A68E43-144A-30ED-9CE9-546FA1413320}"/>
              </a:ext>
            </a:extLst>
          </p:cNvPr>
          <p:cNvSpPr/>
          <p:nvPr/>
        </p:nvSpPr>
        <p:spPr>
          <a:xfrm>
            <a:off x="5446398" y="145168"/>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Rounded Corners 1">
            <a:extLst>
              <a:ext uri="{FF2B5EF4-FFF2-40B4-BE49-F238E27FC236}">
                <a16:creationId xmlns:a16="http://schemas.microsoft.com/office/drawing/2014/main" id="{6BF86178-7273-FFDB-C8FA-E8EF15B3ED5F}"/>
              </a:ext>
            </a:extLst>
          </p:cNvPr>
          <p:cNvSpPr/>
          <p:nvPr/>
        </p:nvSpPr>
        <p:spPr>
          <a:xfrm>
            <a:off x="2422104"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1" name="Rectangle: Rounded Corners 10">
            <a:extLst>
              <a:ext uri="{FF2B5EF4-FFF2-40B4-BE49-F238E27FC236}">
                <a16:creationId xmlns:a16="http://schemas.microsoft.com/office/drawing/2014/main" id="{43E925D9-8336-CE6E-624D-14DF01E15E83}"/>
              </a:ext>
            </a:extLst>
          </p:cNvPr>
          <p:cNvSpPr/>
          <p:nvPr/>
        </p:nvSpPr>
        <p:spPr>
          <a:xfrm>
            <a:off x="6947146"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7" name="Rectangle: Rounded Corners 8">
            <a:extLst>
              <a:ext uri="{FF2B5EF4-FFF2-40B4-BE49-F238E27FC236}">
                <a16:creationId xmlns:a16="http://schemas.microsoft.com/office/drawing/2014/main" id="{24F84F2B-C2F4-9D47-6ABC-188FFE040BCE}"/>
              </a:ext>
            </a:extLst>
          </p:cNvPr>
          <p:cNvSpPr/>
          <p:nvPr/>
        </p:nvSpPr>
        <p:spPr>
          <a:xfrm>
            <a:off x="3918026"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8" name="Rectangle: Rounded Corners 6">
            <a:extLst>
              <a:ext uri="{FF2B5EF4-FFF2-40B4-BE49-F238E27FC236}">
                <a16:creationId xmlns:a16="http://schemas.microsoft.com/office/drawing/2014/main" id="{2D2FEAF3-D4F1-8A91-C1F1-DC007CD4B6EC}"/>
              </a:ext>
            </a:extLst>
          </p:cNvPr>
          <p:cNvSpPr/>
          <p:nvPr/>
        </p:nvSpPr>
        <p:spPr>
          <a:xfrm>
            <a:off x="911223"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0" name="Rectangle: Rounded Corners 9">
            <a:extLst>
              <a:ext uri="{FF2B5EF4-FFF2-40B4-BE49-F238E27FC236}">
                <a16:creationId xmlns:a16="http://schemas.microsoft.com/office/drawing/2014/main" id="{950A4D82-2265-55F6-9A19-2D67C1C009F8}"/>
              </a:ext>
            </a:extLst>
          </p:cNvPr>
          <p:cNvSpPr/>
          <p:nvPr/>
        </p:nvSpPr>
        <p:spPr>
          <a:xfrm>
            <a:off x="5446398" y="3543278"/>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 name="Rectangle: Rounded Corners 1">
            <a:extLst>
              <a:ext uri="{FF2B5EF4-FFF2-40B4-BE49-F238E27FC236}">
                <a16:creationId xmlns:a16="http://schemas.microsoft.com/office/drawing/2014/main" id="{08DDFF5E-ABEC-DD00-5C22-8064A0424ABD}"/>
              </a:ext>
            </a:extLst>
          </p:cNvPr>
          <p:cNvSpPr/>
          <p:nvPr/>
        </p:nvSpPr>
        <p:spPr>
          <a:xfrm>
            <a:off x="2422104"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2" name="Rectangle: Rounded Corners 10">
            <a:extLst>
              <a:ext uri="{FF2B5EF4-FFF2-40B4-BE49-F238E27FC236}">
                <a16:creationId xmlns:a16="http://schemas.microsoft.com/office/drawing/2014/main" id="{D08DA537-EDE7-0948-494E-BCB3268912BA}"/>
              </a:ext>
            </a:extLst>
          </p:cNvPr>
          <p:cNvSpPr/>
          <p:nvPr/>
        </p:nvSpPr>
        <p:spPr>
          <a:xfrm>
            <a:off x="6947146"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8" name="Rectangle: Rounded Corners 6">
            <a:extLst>
              <a:ext uri="{FF2B5EF4-FFF2-40B4-BE49-F238E27FC236}">
                <a16:creationId xmlns:a16="http://schemas.microsoft.com/office/drawing/2014/main" id="{EE29BC00-DEDB-1750-0D89-6B661E268A59}"/>
              </a:ext>
            </a:extLst>
          </p:cNvPr>
          <p:cNvSpPr/>
          <p:nvPr/>
        </p:nvSpPr>
        <p:spPr>
          <a:xfrm>
            <a:off x="911223"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0" name="Rectangle: Rounded Corners 1">
            <a:extLst>
              <a:ext uri="{FF2B5EF4-FFF2-40B4-BE49-F238E27FC236}">
                <a16:creationId xmlns:a16="http://schemas.microsoft.com/office/drawing/2014/main" id="{EFB66929-0EC5-BE7E-5938-451C24B1B040}"/>
              </a:ext>
            </a:extLst>
          </p:cNvPr>
          <p:cNvSpPr/>
          <p:nvPr/>
        </p:nvSpPr>
        <p:spPr>
          <a:xfrm>
            <a:off x="2422104"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7" name="Rectangle: Rounded Corners 8">
            <a:extLst>
              <a:ext uri="{FF2B5EF4-FFF2-40B4-BE49-F238E27FC236}">
                <a16:creationId xmlns:a16="http://schemas.microsoft.com/office/drawing/2014/main" id="{755A6675-5EBD-DEA6-130E-4F8F3A9FBDD6}"/>
              </a:ext>
            </a:extLst>
          </p:cNvPr>
          <p:cNvSpPr/>
          <p:nvPr/>
        </p:nvSpPr>
        <p:spPr>
          <a:xfrm>
            <a:off x="3918026"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9" name="Rectangle: Rounded Corners 1">
            <a:extLst>
              <a:ext uri="{FF2B5EF4-FFF2-40B4-BE49-F238E27FC236}">
                <a16:creationId xmlns:a16="http://schemas.microsoft.com/office/drawing/2014/main" id="{47237C70-DB24-278F-A551-F0997969907E}"/>
              </a:ext>
            </a:extLst>
          </p:cNvPr>
          <p:cNvSpPr/>
          <p:nvPr/>
        </p:nvSpPr>
        <p:spPr>
          <a:xfrm>
            <a:off x="5444372"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1" name="Rectangle: Rounded Corners 10">
            <a:extLst>
              <a:ext uri="{FF2B5EF4-FFF2-40B4-BE49-F238E27FC236}">
                <a16:creationId xmlns:a16="http://schemas.microsoft.com/office/drawing/2014/main" id="{A4CD498A-167C-55A4-54C6-C8EF819B46DB}"/>
              </a:ext>
            </a:extLst>
          </p:cNvPr>
          <p:cNvSpPr/>
          <p:nvPr/>
        </p:nvSpPr>
        <p:spPr>
          <a:xfrm>
            <a:off x="6947146"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3" name="Rectangle: Rounded Corners 6">
            <a:extLst>
              <a:ext uri="{FF2B5EF4-FFF2-40B4-BE49-F238E27FC236}">
                <a16:creationId xmlns:a16="http://schemas.microsoft.com/office/drawing/2014/main" id="{D89EB3E0-6C08-35EA-5B5C-9385F4C4BF73}"/>
              </a:ext>
            </a:extLst>
          </p:cNvPr>
          <p:cNvSpPr/>
          <p:nvPr/>
        </p:nvSpPr>
        <p:spPr>
          <a:xfrm>
            <a:off x="907800"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0" name="Rectangle: Rounded Corners 1">
            <a:extLst>
              <a:ext uri="{FF2B5EF4-FFF2-40B4-BE49-F238E27FC236}">
                <a16:creationId xmlns:a16="http://schemas.microsoft.com/office/drawing/2014/main" id="{E638F21B-0C69-CF89-8142-8B462701F5EE}"/>
              </a:ext>
            </a:extLst>
          </p:cNvPr>
          <p:cNvSpPr/>
          <p:nvPr/>
        </p:nvSpPr>
        <p:spPr>
          <a:xfrm>
            <a:off x="2421941"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2" name="Rectangle: Rounded Corners 8">
            <a:extLst>
              <a:ext uri="{FF2B5EF4-FFF2-40B4-BE49-F238E27FC236}">
                <a16:creationId xmlns:a16="http://schemas.microsoft.com/office/drawing/2014/main" id="{B7CE655E-BFC7-2220-D24F-BBFEB8342523}"/>
              </a:ext>
            </a:extLst>
          </p:cNvPr>
          <p:cNvSpPr/>
          <p:nvPr/>
        </p:nvSpPr>
        <p:spPr>
          <a:xfrm>
            <a:off x="3914603"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4" name="Rectangle: Rounded Corners 9">
            <a:extLst>
              <a:ext uri="{FF2B5EF4-FFF2-40B4-BE49-F238E27FC236}">
                <a16:creationId xmlns:a16="http://schemas.microsoft.com/office/drawing/2014/main" id="{774F3587-49CD-361E-6D07-287B88B12AC2}"/>
              </a:ext>
            </a:extLst>
          </p:cNvPr>
          <p:cNvSpPr/>
          <p:nvPr/>
        </p:nvSpPr>
        <p:spPr>
          <a:xfrm>
            <a:off x="5442975" y="5223893"/>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6" name="Rectangle: Rounded Corners 10">
            <a:extLst>
              <a:ext uri="{FF2B5EF4-FFF2-40B4-BE49-F238E27FC236}">
                <a16:creationId xmlns:a16="http://schemas.microsoft.com/office/drawing/2014/main" id="{3C35BDB6-DF1B-E978-9D86-61A420615B32}"/>
              </a:ext>
            </a:extLst>
          </p:cNvPr>
          <p:cNvSpPr/>
          <p:nvPr/>
        </p:nvSpPr>
        <p:spPr>
          <a:xfrm>
            <a:off x="6943723"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5D067C65-F32B-8FA6-985B-43EE0101D542}"/>
              </a:ext>
            </a:extLst>
          </p:cNvPr>
          <p:cNvSpPr txBox="1"/>
          <p:nvPr/>
        </p:nvSpPr>
        <p:spPr>
          <a:xfrm>
            <a:off x="2474824" y="320085"/>
            <a:ext cx="1339683" cy="646331"/>
          </a:xfrm>
          <a:prstGeom prst="rect">
            <a:avLst/>
          </a:prstGeom>
          <a:noFill/>
        </p:spPr>
        <p:txBody>
          <a:bodyPr wrap="square" rtlCol="0">
            <a:spAutoFit/>
          </a:bodyPr>
          <a:lstStyle/>
          <a:p>
            <a:pPr algn="ctr"/>
            <a:r>
              <a:rPr lang="en-ZA" sz="3600" b="1" dirty="0">
                <a:solidFill>
                  <a:srgbClr val="FF0000"/>
                </a:solidFill>
              </a:rPr>
              <a:t>B</a:t>
            </a:r>
            <a:endParaRPr lang="en-AU" sz="3600" b="1" dirty="0">
              <a:solidFill>
                <a:srgbClr val="FF0000"/>
              </a:solidFill>
            </a:endParaRPr>
          </a:p>
        </p:txBody>
      </p:sp>
      <p:sp>
        <p:nvSpPr>
          <p:cNvPr id="6" name="TextBox 5">
            <a:extLst>
              <a:ext uri="{FF2B5EF4-FFF2-40B4-BE49-F238E27FC236}">
                <a16:creationId xmlns:a16="http://schemas.microsoft.com/office/drawing/2014/main" id="{73011909-A828-080F-343E-2AB449FBA00F}"/>
              </a:ext>
            </a:extLst>
          </p:cNvPr>
          <p:cNvSpPr txBox="1"/>
          <p:nvPr/>
        </p:nvSpPr>
        <p:spPr>
          <a:xfrm>
            <a:off x="3914603" y="320085"/>
            <a:ext cx="1339683" cy="646331"/>
          </a:xfrm>
          <a:prstGeom prst="rect">
            <a:avLst/>
          </a:prstGeom>
          <a:noFill/>
        </p:spPr>
        <p:txBody>
          <a:bodyPr wrap="square" rtlCol="0">
            <a:spAutoFit/>
          </a:bodyPr>
          <a:lstStyle/>
          <a:p>
            <a:pPr algn="ctr"/>
            <a:r>
              <a:rPr lang="en-ZA" sz="3600" b="1" dirty="0">
                <a:solidFill>
                  <a:schemeClr val="accent5">
                    <a:lumMod val="60000"/>
                    <a:lumOff val="40000"/>
                  </a:schemeClr>
                </a:solidFill>
              </a:rPr>
              <a:t>A</a:t>
            </a:r>
            <a:endParaRPr lang="en-AU" sz="3600" b="1" dirty="0">
              <a:solidFill>
                <a:srgbClr val="00B0F0"/>
              </a:solidFill>
            </a:endParaRPr>
          </a:p>
        </p:txBody>
      </p:sp>
      <p:sp>
        <p:nvSpPr>
          <p:cNvPr id="7" name="TextBox 6">
            <a:extLst>
              <a:ext uri="{FF2B5EF4-FFF2-40B4-BE49-F238E27FC236}">
                <a16:creationId xmlns:a16="http://schemas.microsoft.com/office/drawing/2014/main" id="{F228F8FB-DE95-13F2-8D6E-810441CD0617}"/>
              </a:ext>
            </a:extLst>
          </p:cNvPr>
          <p:cNvSpPr txBox="1"/>
          <p:nvPr/>
        </p:nvSpPr>
        <p:spPr>
          <a:xfrm>
            <a:off x="5471021" y="320085"/>
            <a:ext cx="1339683" cy="646331"/>
          </a:xfrm>
          <a:prstGeom prst="rect">
            <a:avLst/>
          </a:prstGeom>
          <a:noFill/>
        </p:spPr>
        <p:txBody>
          <a:bodyPr wrap="square" rtlCol="0">
            <a:spAutoFit/>
          </a:bodyPr>
          <a:lstStyle/>
          <a:p>
            <a:pPr algn="ctr"/>
            <a:r>
              <a:rPr lang="en-ZA" sz="3600" b="1" dirty="0">
                <a:solidFill>
                  <a:srgbClr val="FFC000"/>
                </a:solidFill>
              </a:rPr>
              <a:t>F</a:t>
            </a:r>
            <a:endParaRPr lang="en-AU" sz="3600" b="1" dirty="0">
              <a:solidFill>
                <a:srgbClr val="FFC000"/>
              </a:solidFill>
            </a:endParaRPr>
          </a:p>
        </p:txBody>
      </p:sp>
      <p:sp>
        <p:nvSpPr>
          <p:cNvPr id="8" name="TextBox 7">
            <a:extLst>
              <a:ext uri="{FF2B5EF4-FFF2-40B4-BE49-F238E27FC236}">
                <a16:creationId xmlns:a16="http://schemas.microsoft.com/office/drawing/2014/main" id="{C7B81376-374B-4C25-59D3-72DE784958BF}"/>
              </a:ext>
            </a:extLst>
          </p:cNvPr>
          <p:cNvSpPr txBox="1"/>
          <p:nvPr/>
        </p:nvSpPr>
        <p:spPr>
          <a:xfrm>
            <a:off x="6924047" y="320085"/>
            <a:ext cx="1339683" cy="646331"/>
          </a:xfrm>
          <a:prstGeom prst="rect">
            <a:avLst/>
          </a:prstGeom>
          <a:noFill/>
        </p:spPr>
        <p:txBody>
          <a:bodyPr wrap="square" rtlCol="0">
            <a:spAutoFit/>
          </a:bodyPr>
          <a:lstStyle/>
          <a:p>
            <a:pPr algn="ctr"/>
            <a:r>
              <a:rPr lang="en-ZA" sz="3600" b="1" dirty="0">
                <a:solidFill>
                  <a:srgbClr val="92D050"/>
                </a:solidFill>
              </a:rPr>
              <a:t>X</a:t>
            </a:r>
            <a:endParaRPr lang="en-AU" sz="3600" b="1" dirty="0">
              <a:solidFill>
                <a:srgbClr val="92D050"/>
              </a:solidFill>
            </a:endParaRPr>
          </a:p>
        </p:txBody>
      </p:sp>
      <p:sp>
        <p:nvSpPr>
          <p:cNvPr id="9" name="TextBox 8">
            <a:extLst>
              <a:ext uri="{FF2B5EF4-FFF2-40B4-BE49-F238E27FC236}">
                <a16:creationId xmlns:a16="http://schemas.microsoft.com/office/drawing/2014/main" id="{02E630BF-6F56-0E73-FF3F-FAAFB74427F3}"/>
              </a:ext>
            </a:extLst>
          </p:cNvPr>
          <p:cNvSpPr txBox="1"/>
          <p:nvPr/>
        </p:nvSpPr>
        <p:spPr>
          <a:xfrm>
            <a:off x="938082" y="2065145"/>
            <a:ext cx="1339683" cy="646331"/>
          </a:xfrm>
          <a:prstGeom prst="rect">
            <a:avLst/>
          </a:prstGeom>
          <a:noFill/>
        </p:spPr>
        <p:txBody>
          <a:bodyPr wrap="square" rtlCol="0">
            <a:spAutoFit/>
          </a:bodyPr>
          <a:lstStyle/>
          <a:p>
            <a:pPr algn="ctr"/>
            <a:r>
              <a:rPr lang="en-ZA" sz="3600" b="1" dirty="0">
                <a:solidFill>
                  <a:srgbClr val="7030A0"/>
                </a:solidFill>
              </a:rPr>
              <a:t>C</a:t>
            </a:r>
            <a:endParaRPr lang="en-AU" sz="3600" b="1" dirty="0">
              <a:solidFill>
                <a:srgbClr val="7030A0"/>
              </a:solidFill>
            </a:endParaRPr>
          </a:p>
        </p:txBody>
      </p:sp>
      <p:sp>
        <p:nvSpPr>
          <p:cNvPr id="12" name="TextBox 11">
            <a:extLst>
              <a:ext uri="{FF2B5EF4-FFF2-40B4-BE49-F238E27FC236}">
                <a16:creationId xmlns:a16="http://schemas.microsoft.com/office/drawing/2014/main" id="{19E06C5F-E2A6-7127-AEC8-1B1111A5E61A}"/>
              </a:ext>
            </a:extLst>
          </p:cNvPr>
          <p:cNvSpPr txBox="1"/>
          <p:nvPr/>
        </p:nvSpPr>
        <p:spPr>
          <a:xfrm>
            <a:off x="2494500" y="2065145"/>
            <a:ext cx="1339683" cy="646331"/>
          </a:xfrm>
          <a:prstGeom prst="rect">
            <a:avLst/>
          </a:prstGeom>
          <a:noFill/>
        </p:spPr>
        <p:txBody>
          <a:bodyPr wrap="square" rtlCol="0">
            <a:spAutoFit/>
          </a:bodyPr>
          <a:lstStyle/>
          <a:p>
            <a:pPr algn="ctr"/>
            <a:r>
              <a:rPr lang="en-ZA" sz="3600" b="1" dirty="0">
                <a:solidFill>
                  <a:schemeClr val="accent2"/>
                </a:solidFill>
              </a:rPr>
              <a:t>T</a:t>
            </a:r>
            <a:endParaRPr lang="en-AU" sz="3600" b="1" dirty="0">
              <a:solidFill>
                <a:schemeClr val="accent2"/>
              </a:solidFill>
            </a:endParaRPr>
          </a:p>
        </p:txBody>
      </p:sp>
      <p:sp>
        <p:nvSpPr>
          <p:cNvPr id="13" name="TextBox 12">
            <a:extLst>
              <a:ext uri="{FF2B5EF4-FFF2-40B4-BE49-F238E27FC236}">
                <a16:creationId xmlns:a16="http://schemas.microsoft.com/office/drawing/2014/main" id="{0B65105F-0B7A-EC96-2CC4-B7789D89892F}"/>
              </a:ext>
            </a:extLst>
          </p:cNvPr>
          <p:cNvSpPr txBox="1"/>
          <p:nvPr/>
        </p:nvSpPr>
        <p:spPr>
          <a:xfrm>
            <a:off x="3934279" y="2065145"/>
            <a:ext cx="1339683" cy="646331"/>
          </a:xfrm>
          <a:prstGeom prst="rect">
            <a:avLst/>
          </a:prstGeom>
          <a:noFill/>
        </p:spPr>
        <p:txBody>
          <a:bodyPr wrap="square" rtlCol="0">
            <a:spAutoFit/>
          </a:bodyPr>
          <a:lstStyle/>
          <a:p>
            <a:pPr algn="ctr"/>
            <a:r>
              <a:rPr lang="en-ZA" sz="3600" b="1" dirty="0">
                <a:solidFill>
                  <a:srgbClr val="FFFF00"/>
                </a:solidFill>
              </a:rPr>
              <a:t>J</a:t>
            </a:r>
            <a:endParaRPr lang="en-AU" sz="3600" b="1" dirty="0">
              <a:solidFill>
                <a:srgbClr val="FFFF00"/>
              </a:solidFill>
            </a:endParaRPr>
          </a:p>
        </p:txBody>
      </p:sp>
      <p:sp>
        <p:nvSpPr>
          <p:cNvPr id="14" name="TextBox 13">
            <a:extLst>
              <a:ext uri="{FF2B5EF4-FFF2-40B4-BE49-F238E27FC236}">
                <a16:creationId xmlns:a16="http://schemas.microsoft.com/office/drawing/2014/main" id="{155DAE49-0C6B-A7DE-2176-463471F049F1}"/>
              </a:ext>
            </a:extLst>
          </p:cNvPr>
          <p:cNvSpPr txBox="1"/>
          <p:nvPr/>
        </p:nvSpPr>
        <p:spPr>
          <a:xfrm>
            <a:off x="5490697" y="2065145"/>
            <a:ext cx="1339683" cy="646331"/>
          </a:xfrm>
          <a:prstGeom prst="rect">
            <a:avLst/>
          </a:prstGeom>
          <a:noFill/>
        </p:spPr>
        <p:txBody>
          <a:bodyPr wrap="square" rtlCol="0">
            <a:spAutoFit/>
          </a:bodyPr>
          <a:lstStyle/>
          <a:p>
            <a:pPr algn="ctr"/>
            <a:r>
              <a:rPr lang="en-ZA" sz="3600" b="1" dirty="0">
                <a:solidFill>
                  <a:srgbClr val="00B050"/>
                </a:solidFill>
              </a:rPr>
              <a:t>L</a:t>
            </a:r>
            <a:endParaRPr lang="en-AU" sz="3600" b="1" dirty="0">
              <a:solidFill>
                <a:srgbClr val="00B050"/>
              </a:solidFill>
            </a:endParaRPr>
          </a:p>
        </p:txBody>
      </p:sp>
      <p:sp>
        <p:nvSpPr>
          <p:cNvPr id="15" name="TextBox 14">
            <a:extLst>
              <a:ext uri="{FF2B5EF4-FFF2-40B4-BE49-F238E27FC236}">
                <a16:creationId xmlns:a16="http://schemas.microsoft.com/office/drawing/2014/main" id="{11F358F6-349D-F519-3136-6FE61C038BA6}"/>
              </a:ext>
            </a:extLst>
          </p:cNvPr>
          <p:cNvSpPr txBox="1"/>
          <p:nvPr/>
        </p:nvSpPr>
        <p:spPr>
          <a:xfrm>
            <a:off x="6943723" y="2065145"/>
            <a:ext cx="1339683" cy="646331"/>
          </a:xfrm>
          <a:prstGeom prst="rect">
            <a:avLst/>
          </a:prstGeom>
          <a:noFill/>
        </p:spPr>
        <p:txBody>
          <a:bodyPr wrap="square" rtlCol="0">
            <a:spAutoFit/>
          </a:bodyPr>
          <a:lstStyle/>
          <a:p>
            <a:pPr algn="ctr"/>
            <a:r>
              <a:rPr lang="en-ZA" sz="3600" b="1" dirty="0">
                <a:solidFill>
                  <a:srgbClr val="0070C0"/>
                </a:solidFill>
              </a:rPr>
              <a:t>S</a:t>
            </a:r>
            <a:endParaRPr lang="en-AU" sz="3600" b="1" dirty="0">
              <a:solidFill>
                <a:srgbClr val="0070C0"/>
              </a:solidFill>
            </a:endParaRPr>
          </a:p>
        </p:txBody>
      </p:sp>
      <p:sp>
        <p:nvSpPr>
          <p:cNvPr id="16" name="TextBox 15">
            <a:extLst>
              <a:ext uri="{FF2B5EF4-FFF2-40B4-BE49-F238E27FC236}">
                <a16:creationId xmlns:a16="http://schemas.microsoft.com/office/drawing/2014/main" id="{6E78A5A9-3B7F-B78A-4B3E-67EE5D993838}"/>
              </a:ext>
            </a:extLst>
          </p:cNvPr>
          <p:cNvSpPr txBox="1"/>
          <p:nvPr/>
        </p:nvSpPr>
        <p:spPr>
          <a:xfrm>
            <a:off x="938082" y="3794899"/>
            <a:ext cx="1339683" cy="646331"/>
          </a:xfrm>
          <a:prstGeom prst="rect">
            <a:avLst/>
          </a:prstGeom>
          <a:noFill/>
        </p:spPr>
        <p:txBody>
          <a:bodyPr wrap="square" rtlCol="0">
            <a:spAutoFit/>
          </a:bodyPr>
          <a:lstStyle/>
          <a:p>
            <a:pPr algn="ctr"/>
            <a:r>
              <a:rPr lang="en-ZA" sz="3600" b="1" dirty="0">
                <a:solidFill>
                  <a:srgbClr val="0070C0"/>
                </a:solidFill>
              </a:rPr>
              <a:t>S</a:t>
            </a:r>
            <a:endParaRPr lang="en-AU" sz="3600" b="1" dirty="0">
              <a:solidFill>
                <a:srgbClr val="0070C0"/>
              </a:solidFill>
            </a:endParaRPr>
          </a:p>
        </p:txBody>
      </p:sp>
      <p:sp>
        <p:nvSpPr>
          <p:cNvPr id="17" name="TextBox 16">
            <a:extLst>
              <a:ext uri="{FF2B5EF4-FFF2-40B4-BE49-F238E27FC236}">
                <a16:creationId xmlns:a16="http://schemas.microsoft.com/office/drawing/2014/main" id="{69A39EFD-19A0-EE11-7FDB-6C51FC7EF2CD}"/>
              </a:ext>
            </a:extLst>
          </p:cNvPr>
          <p:cNvSpPr txBox="1"/>
          <p:nvPr/>
        </p:nvSpPr>
        <p:spPr>
          <a:xfrm>
            <a:off x="2494500" y="3794899"/>
            <a:ext cx="1339683" cy="646331"/>
          </a:xfrm>
          <a:prstGeom prst="rect">
            <a:avLst/>
          </a:prstGeom>
          <a:noFill/>
        </p:spPr>
        <p:txBody>
          <a:bodyPr wrap="square" rtlCol="0">
            <a:spAutoFit/>
          </a:bodyPr>
          <a:lstStyle/>
          <a:p>
            <a:pPr algn="ctr"/>
            <a:r>
              <a:rPr lang="en-ZA" sz="3600" b="1" dirty="0">
                <a:solidFill>
                  <a:srgbClr val="00B050"/>
                </a:solidFill>
              </a:rPr>
              <a:t>L</a:t>
            </a:r>
            <a:endParaRPr lang="en-AU" sz="3600" b="1" dirty="0">
              <a:solidFill>
                <a:srgbClr val="00B050"/>
              </a:solidFill>
            </a:endParaRPr>
          </a:p>
        </p:txBody>
      </p:sp>
      <p:sp>
        <p:nvSpPr>
          <p:cNvPr id="18" name="TextBox 17">
            <a:extLst>
              <a:ext uri="{FF2B5EF4-FFF2-40B4-BE49-F238E27FC236}">
                <a16:creationId xmlns:a16="http://schemas.microsoft.com/office/drawing/2014/main" id="{9F6C3603-8144-A772-F428-05DD20FE4A73}"/>
              </a:ext>
            </a:extLst>
          </p:cNvPr>
          <p:cNvSpPr txBox="1"/>
          <p:nvPr/>
        </p:nvSpPr>
        <p:spPr>
          <a:xfrm>
            <a:off x="3934279" y="3794899"/>
            <a:ext cx="1339683" cy="646331"/>
          </a:xfrm>
          <a:prstGeom prst="rect">
            <a:avLst/>
          </a:prstGeom>
          <a:noFill/>
        </p:spPr>
        <p:txBody>
          <a:bodyPr wrap="square" rtlCol="0">
            <a:spAutoFit/>
          </a:bodyPr>
          <a:lstStyle/>
          <a:p>
            <a:pPr algn="ctr"/>
            <a:r>
              <a:rPr lang="en-ZA" sz="3600" b="1" dirty="0">
                <a:solidFill>
                  <a:srgbClr val="92D050"/>
                </a:solidFill>
              </a:rPr>
              <a:t>X</a:t>
            </a:r>
            <a:endParaRPr lang="en-AU" sz="3600" b="1" dirty="0">
              <a:solidFill>
                <a:srgbClr val="92D050"/>
              </a:solidFill>
            </a:endParaRPr>
          </a:p>
        </p:txBody>
      </p:sp>
      <p:sp>
        <p:nvSpPr>
          <p:cNvPr id="19" name="TextBox 18">
            <a:extLst>
              <a:ext uri="{FF2B5EF4-FFF2-40B4-BE49-F238E27FC236}">
                <a16:creationId xmlns:a16="http://schemas.microsoft.com/office/drawing/2014/main" id="{B89D7986-434A-E9EA-DBCE-6A4E73CA73FB}"/>
              </a:ext>
            </a:extLst>
          </p:cNvPr>
          <p:cNvSpPr txBox="1"/>
          <p:nvPr/>
        </p:nvSpPr>
        <p:spPr>
          <a:xfrm>
            <a:off x="5490697" y="3794899"/>
            <a:ext cx="1339683" cy="646331"/>
          </a:xfrm>
          <a:prstGeom prst="rect">
            <a:avLst/>
          </a:prstGeom>
          <a:noFill/>
        </p:spPr>
        <p:txBody>
          <a:bodyPr wrap="square" rtlCol="0">
            <a:spAutoFit/>
          </a:bodyPr>
          <a:lstStyle/>
          <a:p>
            <a:pPr algn="ctr"/>
            <a:r>
              <a:rPr lang="en-ZA" sz="3600" b="1" dirty="0">
                <a:solidFill>
                  <a:schemeClr val="accent1">
                    <a:lumMod val="60000"/>
                    <a:lumOff val="40000"/>
                  </a:schemeClr>
                </a:solidFill>
              </a:rPr>
              <a:t>G</a:t>
            </a:r>
            <a:endParaRPr lang="en-AU" sz="3600" b="1" dirty="0">
              <a:solidFill>
                <a:schemeClr val="accent1">
                  <a:lumMod val="60000"/>
                  <a:lumOff val="40000"/>
                </a:schemeClr>
              </a:solidFill>
            </a:endParaRPr>
          </a:p>
        </p:txBody>
      </p:sp>
      <p:sp>
        <p:nvSpPr>
          <p:cNvPr id="20" name="TextBox 19">
            <a:extLst>
              <a:ext uri="{FF2B5EF4-FFF2-40B4-BE49-F238E27FC236}">
                <a16:creationId xmlns:a16="http://schemas.microsoft.com/office/drawing/2014/main" id="{0E3DB001-B8AF-ADAE-8B60-BE044EAC8DC2}"/>
              </a:ext>
            </a:extLst>
          </p:cNvPr>
          <p:cNvSpPr txBox="1"/>
          <p:nvPr/>
        </p:nvSpPr>
        <p:spPr>
          <a:xfrm>
            <a:off x="6943723" y="3794899"/>
            <a:ext cx="1339683" cy="646331"/>
          </a:xfrm>
          <a:prstGeom prst="rect">
            <a:avLst/>
          </a:prstGeom>
          <a:noFill/>
        </p:spPr>
        <p:txBody>
          <a:bodyPr wrap="square" rtlCol="0">
            <a:spAutoFit/>
          </a:bodyPr>
          <a:lstStyle/>
          <a:p>
            <a:pPr algn="ctr"/>
            <a:r>
              <a:rPr lang="en-ZA" sz="3600" b="1" dirty="0">
                <a:solidFill>
                  <a:srgbClr val="7030A0"/>
                </a:solidFill>
              </a:rPr>
              <a:t>C</a:t>
            </a:r>
            <a:endParaRPr lang="en-AU" sz="3600" b="1" dirty="0">
              <a:solidFill>
                <a:srgbClr val="7030A0"/>
              </a:solidFill>
            </a:endParaRPr>
          </a:p>
        </p:txBody>
      </p:sp>
      <p:sp>
        <p:nvSpPr>
          <p:cNvPr id="22" name="TextBox 21">
            <a:extLst>
              <a:ext uri="{FF2B5EF4-FFF2-40B4-BE49-F238E27FC236}">
                <a16:creationId xmlns:a16="http://schemas.microsoft.com/office/drawing/2014/main" id="{C792B75D-0BF0-83D3-8121-301CB1A2943B}"/>
              </a:ext>
            </a:extLst>
          </p:cNvPr>
          <p:cNvSpPr txBox="1"/>
          <p:nvPr/>
        </p:nvSpPr>
        <p:spPr>
          <a:xfrm>
            <a:off x="918406" y="5446494"/>
            <a:ext cx="1339683" cy="646331"/>
          </a:xfrm>
          <a:prstGeom prst="rect">
            <a:avLst/>
          </a:prstGeom>
          <a:noFill/>
        </p:spPr>
        <p:txBody>
          <a:bodyPr wrap="square" rtlCol="0">
            <a:spAutoFit/>
          </a:bodyPr>
          <a:lstStyle/>
          <a:p>
            <a:pPr algn="ctr"/>
            <a:r>
              <a:rPr lang="en-ZA" sz="3600" b="1" dirty="0">
                <a:solidFill>
                  <a:schemeClr val="accent2"/>
                </a:solidFill>
              </a:rPr>
              <a:t>T</a:t>
            </a:r>
            <a:endParaRPr lang="en-AU" sz="3600" b="1" dirty="0">
              <a:solidFill>
                <a:schemeClr val="accent2"/>
              </a:solidFill>
            </a:endParaRPr>
          </a:p>
        </p:txBody>
      </p:sp>
      <p:sp>
        <p:nvSpPr>
          <p:cNvPr id="23" name="TextBox 22">
            <a:extLst>
              <a:ext uri="{FF2B5EF4-FFF2-40B4-BE49-F238E27FC236}">
                <a16:creationId xmlns:a16="http://schemas.microsoft.com/office/drawing/2014/main" id="{BA1305CB-D61E-52FE-F01A-5EE8BB1CA4ED}"/>
              </a:ext>
            </a:extLst>
          </p:cNvPr>
          <p:cNvSpPr txBox="1"/>
          <p:nvPr/>
        </p:nvSpPr>
        <p:spPr>
          <a:xfrm>
            <a:off x="2474824" y="5446494"/>
            <a:ext cx="1339683" cy="646331"/>
          </a:xfrm>
          <a:prstGeom prst="rect">
            <a:avLst/>
          </a:prstGeom>
          <a:noFill/>
        </p:spPr>
        <p:txBody>
          <a:bodyPr wrap="square" rtlCol="0">
            <a:spAutoFit/>
          </a:bodyPr>
          <a:lstStyle/>
          <a:p>
            <a:pPr algn="ctr"/>
            <a:r>
              <a:rPr lang="en-ZA" sz="3600" b="1" dirty="0">
                <a:solidFill>
                  <a:schemeClr val="accent5">
                    <a:lumMod val="60000"/>
                    <a:lumOff val="40000"/>
                  </a:schemeClr>
                </a:solidFill>
              </a:rPr>
              <a:t>A</a:t>
            </a:r>
            <a:endParaRPr lang="en-AU" sz="3600" b="1" dirty="0">
              <a:solidFill>
                <a:srgbClr val="00B0F0"/>
              </a:solidFill>
            </a:endParaRPr>
          </a:p>
        </p:txBody>
      </p:sp>
      <p:sp>
        <p:nvSpPr>
          <p:cNvPr id="24" name="TextBox 23">
            <a:extLst>
              <a:ext uri="{FF2B5EF4-FFF2-40B4-BE49-F238E27FC236}">
                <a16:creationId xmlns:a16="http://schemas.microsoft.com/office/drawing/2014/main" id="{709C64FD-E0DE-F668-AE4A-144283AC6E6E}"/>
              </a:ext>
            </a:extLst>
          </p:cNvPr>
          <p:cNvSpPr txBox="1"/>
          <p:nvPr/>
        </p:nvSpPr>
        <p:spPr>
          <a:xfrm>
            <a:off x="3914603" y="5446494"/>
            <a:ext cx="1339683" cy="646331"/>
          </a:xfrm>
          <a:prstGeom prst="rect">
            <a:avLst/>
          </a:prstGeom>
          <a:noFill/>
        </p:spPr>
        <p:txBody>
          <a:bodyPr wrap="square" rtlCol="0">
            <a:spAutoFit/>
          </a:bodyPr>
          <a:lstStyle/>
          <a:p>
            <a:pPr algn="ctr"/>
            <a:r>
              <a:rPr lang="en-ZA" sz="3600" b="1" dirty="0">
                <a:solidFill>
                  <a:srgbClr val="FFC000"/>
                </a:solidFill>
              </a:rPr>
              <a:t>F</a:t>
            </a:r>
            <a:endParaRPr lang="en-AU" sz="3600" b="1" dirty="0">
              <a:solidFill>
                <a:srgbClr val="FFC000"/>
              </a:solidFill>
            </a:endParaRPr>
          </a:p>
        </p:txBody>
      </p:sp>
      <p:sp>
        <p:nvSpPr>
          <p:cNvPr id="25" name="TextBox 24">
            <a:extLst>
              <a:ext uri="{FF2B5EF4-FFF2-40B4-BE49-F238E27FC236}">
                <a16:creationId xmlns:a16="http://schemas.microsoft.com/office/drawing/2014/main" id="{E7DFBE34-E226-A559-6AF3-88837AC66E88}"/>
              </a:ext>
            </a:extLst>
          </p:cNvPr>
          <p:cNvSpPr txBox="1"/>
          <p:nvPr/>
        </p:nvSpPr>
        <p:spPr>
          <a:xfrm>
            <a:off x="5471021" y="5446494"/>
            <a:ext cx="1339683" cy="646331"/>
          </a:xfrm>
          <a:prstGeom prst="rect">
            <a:avLst/>
          </a:prstGeom>
          <a:noFill/>
        </p:spPr>
        <p:txBody>
          <a:bodyPr wrap="square" rtlCol="0">
            <a:spAutoFit/>
          </a:bodyPr>
          <a:lstStyle/>
          <a:p>
            <a:pPr algn="ctr"/>
            <a:r>
              <a:rPr lang="en-ZA" sz="3600" b="1" dirty="0">
                <a:solidFill>
                  <a:srgbClr val="FF0000"/>
                </a:solidFill>
              </a:rPr>
              <a:t>B</a:t>
            </a:r>
            <a:endParaRPr lang="en-AU" sz="3600" b="1" dirty="0">
              <a:solidFill>
                <a:srgbClr val="FF0000"/>
              </a:solidFill>
            </a:endParaRPr>
          </a:p>
        </p:txBody>
      </p:sp>
      <p:sp>
        <p:nvSpPr>
          <p:cNvPr id="26" name="TextBox 25">
            <a:extLst>
              <a:ext uri="{FF2B5EF4-FFF2-40B4-BE49-F238E27FC236}">
                <a16:creationId xmlns:a16="http://schemas.microsoft.com/office/drawing/2014/main" id="{09131F76-EDCA-ECD7-45BA-728AD5CDB60C}"/>
              </a:ext>
            </a:extLst>
          </p:cNvPr>
          <p:cNvSpPr txBox="1"/>
          <p:nvPr/>
        </p:nvSpPr>
        <p:spPr>
          <a:xfrm>
            <a:off x="6924047" y="5446494"/>
            <a:ext cx="1339683" cy="646331"/>
          </a:xfrm>
          <a:prstGeom prst="rect">
            <a:avLst/>
          </a:prstGeom>
          <a:noFill/>
        </p:spPr>
        <p:txBody>
          <a:bodyPr wrap="square" rtlCol="0">
            <a:spAutoFit/>
          </a:bodyPr>
          <a:lstStyle/>
          <a:p>
            <a:pPr algn="ctr"/>
            <a:r>
              <a:rPr lang="en-ZA" sz="3600" b="1" dirty="0">
                <a:solidFill>
                  <a:srgbClr val="FFFF00"/>
                </a:solidFill>
              </a:rPr>
              <a:t>J</a:t>
            </a:r>
            <a:endParaRPr lang="en-AU" sz="3600" b="1" dirty="0">
              <a:solidFill>
                <a:srgbClr val="FFFF00"/>
              </a:solidFill>
            </a:endParaRPr>
          </a:p>
        </p:txBody>
      </p:sp>
      <p:pic>
        <p:nvPicPr>
          <p:cNvPr id="27" name="Picture 26">
            <a:extLst>
              <a:ext uri="{FF2B5EF4-FFF2-40B4-BE49-F238E27FC236}">
                <a16:creationId xmlns:a16="http://schemas.microsoft.com/office/drawing/2014/main" id="{7D13DFD2-31A7-3375-1F51-EC19FC6E64E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1042349" y="-21781"/>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8" name="Picture 27">
            <a:extLst>
              <a:ext uri="{FF2B5EF4-FFF2-40B4-BE49-F238E27FC236}">
                <a16:creationId xmlns:a16="http://schemas.microsoft.com/office/drawing/2014/main" id="{2F93A3BD-DA9C-F8A4-6AF5-02070860266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2563239" y="-21781"/>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29" name="Picture 28">
            <a:extLst>
              <a:ext uri="{FF2B5EF4-FFF2-40B4-BE49-F238E27FC236}">
                <a16:creationId xmlns:a16="http://schemas.microsoft.com/office/drawing/2014/main" id="{B9A1D5E0-F46C-F02E-042E-4B6F61263C1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4047155" y="-21781"/>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0" name="Picture 29">
            <a:extLst>
              <a:ext uri="{FF2B5EF4-FFF2-40B4-BE49-F238E27FC236}">
                <a16:creationId xmlns:a16="http://schemas.microsoft.com/office/drawing/2014/main" id="{C5A111B3-14CD-4085-9624-D5CC2D3B8F2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5568045" y="-21781"/>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1" name="Picture 30">
            <a:extLst>
              <a:ext uri="{FF2B5EF4-FFF2-40B4-BE49-F238E27FC236}">
                <a16:creationId xmlns:a16="http://schemas.microsoft.com/office/drawing/2014/main" id="{2942AFB6-A42B-DD5A-1044-7208CDD12BF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7076805" y="-21781"/>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2" name="Picture 31">
            <a:extLst>
              <a:ext uri="{FF2B5EF4-FFF2-40B4-BE49-F238E27FC236}">
                <a16:creationId xmlns:a16="http://schemas.microsoft.com/office/drawing/2014/main" id="{22FBBE6D-9D7B-B3DE-1BD2-216738631A6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1042349" y="3376329"/>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3" name="Picture 32">
            <a:extLst>
              <a:ext uri="{FF2B5EF4-FFF2-40B4-BE49-F238E27FC236}">
                <a16:creationId xmlns:a16="http://schemas.microsoft.com/office/drawing/2014/main" id="{3E0CB958-E94C-C7D6-8005-2B4C087A4BE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2563239" y="3376329"/>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4" name="Picture 33">
            <a:extLst>
              <a:ext uri="{FF2B5EF4-FFF2-40B4-BE49-F238E27FC236}">
                <a16:creationId xmlns:a16="http://schemas.microsoft.com/office/drawing/2014/main" id="{7351F79C-ED62-BBA5-CCE3-ABC19F6EE20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4047155" y="3376329"/>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5" name="Picture 34">
            <a:extLst>
              <a:ext uri="{FF2B5EF4-FFF2-40B4-BE49-F238E27FC236}">
                <a16:creationId xmlns:a16="http://schemas.microsoft.com/office/drawing/2014/main" id="{6751CEFE-E6DE-E0B0-5153-F770A4E960B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5568045" y="3376329"/>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6" name="Picture 35">
            <a:extLst>
              <a:ext uri="{FF2B5EF4-FFF2-40B4-BE49-F238E27FC236}">
                <a16:creationId xmlns:a16="http://schemas.microsoft.com/office/drawing/2014/main" id="{C3092215-1192-138E-25A6-9AADB31C77F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7076805" y="3376329"/>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7" name="Picture 36">
            <a:extLst>
              <a:ext uri="{FF2B5EF4-FFF2-40B4-BE49-F238E27FC236}">
                <a16:creationId xmlns:a16="http://schemas.microsoft.com/office/drawing/2014/main" id="{1D252716-9FE6-A221-A1E8-98F2BA8B001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1042349" y="167852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8" name="Picture 37">
            <a:extLst>
              <a:ext uri="{FF2B5EF4-FFF2-40B4-BE49-F238E27FC236}">
                <a16:creationId xmlns:a16="http://schemas.microsoft.com/office/drawing/2014/main" id="{03BDCB3C-01A2-235E-7F2A-8357E5C2CBF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2531690" y="167852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9" name="Picture 38">
            <a:extLst>
              <a:ext uri="{FF2B5EF4-FFF2-40B4-BE49-F238E27FC236}">
                <a16:creationId xmlns:a16="http://schemas.microsoft.com/office/drawing/2014/main" id="{FE6B4D12-4C17-54A8-A12E-FF52D5FCA22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4047155" y="167852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40" name="Picture 39">
            <a:extLst>
              <a:ext uri="{FF2B5EF4-FFF2-40B4-BE49-F238E27FC236}">
                <a16:creationId xmlns:a16="http://schemas.microsoft.com/office/drawing/2014/main" id="{450DD92F-E00C-5ED9-421B-1BA1312B611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5568045" y="167852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41" name="Picture 40">
            <a:extLst>
              <a:ext uri="{FF2B5EF4-FFF2-40B4-BE49-F238E27FC236}">
                <a16:creationId xmlns:a16="http://schemas.microsoft.com/office/drawing/2014/main" id="{CE9343DA-65D9-D3B9-5B84-A2EA0D0D70E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7076805" y="167852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42" name="Picture 41">
            <a:extLst>
              <a:ext uri="{FF2B5EF4-FFF2-40B4-BE49-F238E27FC236}">
                <a16:creationId xmlns:a16="http://schemas.microsoft.com/office/drawing/2014/main" id="{88236F6A-36C0-9CA1-F1D9-C4ABE61A480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1042349" y="507663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67" name="Picture 66">
            <a:extLst>
              <a:ext uri="{FF2B5EF4-FFF2-40B4-BE49-F238E27FC236}">
                <a16:creationId xmlns:a16="http://schemas.microsoft.com/office/drawing/2014/main" id="{89F78D24-4E69-CF27-4234-35AFC6A03CD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2531690" y="507663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68" name="Picture 67">
            <a:extLst>
              <a:ext uri="{FF2B5EF4-FFF2-40B4-BE49-F238E27FC236}">
                <a16:creationId xmlns:a16="http://schemas.microsoft.com/office/drawing/2014/main" id="{8992B687-DC37-2349-3D5B-CF063CE49B8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4047155" y="507663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69" name="Picture 68">
            <a:extLst>
              <a:ext uri="{FF2B5EF4-FFF2-40B4-BE49-F238E27FC236}">
                <a16:creationId xmlns:a16="http://schemas.microsoft.com/office/drawing/2014/main" id="{AC37C441-7B12-45EC-A2FA-A016804A434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5568045" y="507663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70" name="Picture 69">
            <a:extLst>
              <a:ext uri="{FF2B5EF4-FFF2-40B4-BE49-F238E27FC236}">
                <a16:creationId xmlns:a16="http://schemas.microsoft.com/office/drawing/2014/main" id="{8C8F13CF-8B5D-40A1-ECD7-463CEA34E24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7076805" y="507663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sp>
        <p:nvSpPr>
          <p:cNvPr id="71" name="Rectangle: Rounded Corners 37">
            <a:extLst>
              <a:ext uri="{FF2B5EF4-FFF2-40B4-BE49-F238E27FC236}">
                <a16:creationId xmlns:a16="http://schemas.microsoft.com/office/drawing/2014/main" id="{FFAA559E-9B06-4C09-2DC4-99761A84CCC9}"/>
              </a:ext>
            </a:extLst>
          </p:cNvPr>
          <p:cNvSpPr/>
          <p:nvPr/>
        </p:nvSpPr>
        <p:spPr>
          <a:xfrm>
            <a:off x="9112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72" name="Rectangle: Rounded Corners 48">
            <a:extLst>
              <a:ext uri="{FF2B5EF4-FFF2-40B4-BE49-F238E27FC236}">
                <a16:creationId xmlns:a16="http://schemas.microsoft.com/office/drawing/2014/main" id="{3B3F5FC5-6EE9-F7AF-E485-87C8892A9214}"/>
              </a:ext>
            </a:extLst>
          </p:cNvPr>
          <p:cNvSpPr/>
          <p:nvPr/>
        </p:nvSpPr>
        <p:spPr>
          <a:xfrm>
            <a:off x="23971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73" name="Rectangle: Rounded Corners 49">
            <a:extLst>
              <a:ext uri="{FF2B5EF4-FFF2-40B4-BE49-F238E27FC236}">
                <a16:creationId xmlns:a16="http://schemas.microsoft.com/office/drawing/2014/main" id="{CC355BDC-EA54-1D49-3166-DD2D5DC14CAE}"/>
              </a:ext>
            </a:extLst>
          </p:cNvPr>
          <p:cNvSpPr/>
          <p:nvPr/>
        </p:nvSpPr>
        <p:spPr>
          <a:xfrm>
            <a:off x="39211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74" name="Rectangle: Rounded Corners 50">
            <a:extLst>
              <a:ext uri="{FF2B5EF4-FFF2-40B4-BE49-F238E27FC236}">
                <a16:creationId xmlns:a16="http://schemas.microsoft.com/office/drawing/2014/main" id="{42AC7A37-A890-C6A9-3EE7-C6B9406FAEC8}"/>
              </a:ext>
            </a:extLst>
          </p:cNvPr>
          <p:cNvSpPr/>
          <p:nvPr/>
        </p:nvSpPr>
        <p:spPr>
          <a:xfrm>
            <a:off x="54324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75" name="Rectangle: Rounded Corners 51">
            <a:extLst>
              <a:ext uri="{FF2B5EF4-FFF2-40B4-BE49-F238E27FC236}">
                <a16:creationId xmlns:a16="http://schemas.microsoft.com/office/drawing/2014/main" id="{36E8903D-F63B-9671-CA4A-00740E55B7A8}"/>
              </a:ext>
            </a:extLst>
          </p:cNvPr>
          <p:cNvSpPr/>
          <p:nvPr/>
        </p:nvSpPr>
        <p:spPr>
          <a:xfrm>
            <a:off x="69437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76" name="Rectangle: Rounded Corners 52">
            <a:extLst>
              <a:ext uri="{FF2B5EF4-FFF2-40B4-BE49-F238E27FC236}">
                <a16:creationId xmlns:a16="http://schemas.microsoft.com/office/drawing/2014/main" id="{A99AA415-60C0-E749-B5BD-EE847CC89664}"/>
              </a:ext>
            </a:extLst>
          </p:cNvPr>
          <p:cNvSpPr/>
          <p:nvPr/>
        </p:nvSpPr>
        <p:spPr>
          <a:xfrm>
            <a:off x="9112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09" name="Rectangle: Rounded Corners 53">
            <a:extLst>
              <a:ext uri="{FF2B5EF4-FFF2-40B4-BE49-F238E27FC236}">
                <a16:creationId xmlns:a16="http://schemas.microsoft.com/office/drawing/2014/main" id="{66CCE0A9-FB72-0CA5-684A-62BDDFA1FE22}"/>
              </a:ext>
            </a:extLst>
          </p:cNvPr>
          <p:cNvSpPr/>
          <p:nvPr/>
        </p:nvSpPr>
        <p:spPr>
          <a:xfrm>
            <a:off x="23971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15" name="Rectangle: Rounded Corners 54">
            <a:extLst>
              <a:ext uri="{FF2B5EF4-FFF2-40B4-BE49-F238E27FC236}">
                <a16:creationId xmlns:a16="http://schemas.microsoft.com/office/drawing/2014/main" id="{C25FB731-70CE-4503-4930-0B91B37C4B34}"/>
              </a:ext>
            </a:extLst>
          </p:cNvPr>
          <p:cNvSpPr/>
          <p:nvPr/>
        </p:nvSpPr>
        <p:spPr>
          <a:xfrm>
            <a:off x="39211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17" name="Rectangle: Rounded Corners 55">
            <a:extLst>
              <a:ext uri="{FF2B5EF4-FFF2-40B4-BE49-F238E27FC236}">
                <a16:creationId xmlns:a16="http://schemas.microsoft.com/office/drawing/2014/main" id="{1C385BC9-1CBE-9D08-62E2-D2549AAEC607}"/>
              </a:ext>
            </a:extLst>
          </p:cNvPr>
          <p:cNvSpPr/>
          <p:nvPr/>
        </p:nvSpPr>
        <p:spPr>
          <a:xfrm>
            <a:off x="54324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38" name="Rectangle: Rounded Corners 56">
            <a:extLst>
              <a:ext uri="{FF2B5EF4-FFF2-40B4-BE49-F238E27FC236}">
                <a16:creationId xmlns:a16="http://schemas.microsoft.com/office/drawing/2014/main" id="{2586DC16-CB0E-71AC-9B61-96A57E9EC5C3}"/>
              </a:ext>
            </a:extLst>
          </p:cNvPr>
          <p:cNvSpPr/>
          <p:nvPr/>
        </p:nvSpPr>
        <p:spPr>
          <a:xfrm>
            <a:off x="69437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47" name="Rectangle: Rounded Corners 37">
            <a:extLst>
              <a:ext uri="{FF2B5EF4-FFF2-40B4-BE49-F238E27FC236}">
                <a16:creationId xmlns:a16="http://schemas.microsoft.com/office/drawing/2014/main" id="{A8B1FB77-C106-D1D9-B77B-8F9329C6B37E}"/>
              </a:ext>
            </a:extLst>
          </p:cNvPr>
          <p:cNvSpPr/>
          <p:nvPr/>
        </p:nvSpPr>
        <p:spPr>
          <a:xfrm>
            <a:off x="9112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48" name="Rectangle: Rounded Corners 48">
            <a:extLst>
              <a:ext uri="{FF2B5EF4-FFF2-40B4-BE49-F238E27FC236}">
                <a16:creationId xmlns:a16="http://schemas.microsoft.com/office/drawing/2014/main" id="{D7C97053-53C7-A946-A123-E0313A3B34B6}"/>
              </a:ext>
            </a:extLst>
          </p:cNvPr>
          <p:cNvSpPr/>
          <p:nvPr/>
        </p:nvSpPr>
        <p:spPr>
          <a:xfrm>
            <a:off x="23971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49" name="Rectangle: Rounded Corners 49">
            <a:extLst>
              <a:ext uri="{FF2B5EF4-FFF2-40B4-BE49-F238E27FC236}">
                <a16:creationId xmlns:a16="http://schemas.microsoft.com/office/drawing/2014/main" id="{85929B79-8823-329F-8EA5-19BE6F7E3BF5}"/>
              </a:ext>
            </a:extLst>
          </p:cNvPr>
          <p:cNvSpPr/>
          <p:nvPr/>
        </p:nvSpPr>
        <p:spPr>
          <a:xfrm>
            <a:off x="39211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59" name="Rectangle: Rounded Corners 50">
            <a:extLst>
              <a:ext uri="{FF2B5EF4-FFF2-40B4-BE49-F238E27FC236}">
                <a16:creationId xmlns:a16="http://schemas.microsoft.com/office/drawing/2014/main" id="{DEC1D367-14DE-A02C-C382-27E9683157FA}"/>
              </a:ext>
            </a:extLst>
          </p:cNvPr>
          <p:cNvSpPr/>
          <p:nvPr/>
        </p:nvSpPr>
        <p:spPr>
          <a:xfrm>
            <a:off x="54324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65" name="Rectangle: Rounded Corners 51">
            <a:extLst>
              <a:ext uri="{FF2B5EF4-FFF2-40B4-BE49-F238E27FC236}">
                <a16:creationId xmlns:a16="http://schemas.microsoft.com/office/drawing/2014/main" id="{C706EADC-509C-BC2F-0299-09D4117D1C73}"/>
              </a:ext>
            </a:extLst>
          </p:cNvPr>
          <p:cNvSpPr/>
          <p:nvPr/>
        </p:nvSpPr>
        <p:spPr>
          <a:xfrm>
            <a:off x="69437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70" name="Rectangle: Rounded Corners 52">
            <a:extLst>
              <a:ext uri="{FF2B5EF4-FFF2-40B4-BE49-F238E27FC236}">
                <a16:creationId xmlns:a16="http://schemas.microsoft.com/office/drawing/2014/main" id="{51EEA50E-DA78-CD54-3C92-6313D938FA82}"/>
              </a:ext>
            </a:extLst>
          </p:cNvPr>
          <p:cNvSpPr/>
          <p:nvPr/>
        </p:nvSpPr>
        <p:spPr>
          <a:xfrm>
            <a:off x="9112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93" name="Rectangle: Rounded Corners 53">
            <a:extLst>
              <a:ext uri="{FF2B5EF4-FFF2-40B4-BE49-F238E27FC236}">
                <a16:creationId xmlns:a16="http://schemas.microsoft.com/office/drawing/2014/main" id="{8B550380-AB64-BFD7-D335-8C5D23C0DC5D}"/>
              </a:ext>
            </a:extLst>
          </p:cNvPr>
          <p:cNvSpPr/>
          <p:nvPr/>
        </p:nvSpPr>
        <p:spPr>
          <a:xfrm>
            <a:off x="23971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94" name="Rectangle: Rounded Corners 54">
            <a:extLst>
              <a:ext uri="{FF2B5EF4-FFF2-40B4-BE49-F238E27FC236}">
                <a16:creationId xmlns:a16="http://schemas.microsoft.com/office/drawing/2014/main" id="{B635022D-868E-95DF-7D5F-72BA5A7A7D10}"/>
              </a:ext>
            </a:extLst>
          </p:cNvPr>
          <p:cNvSpPr/>
          <p:nvPr/>
        </p:nvSpPr>
        <p:spPr>
          <a:xfrm>
            <a:off x="39211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95" name="Rectangle: Rounded Corners 55">
            <a:extLst>
              <a:ext uri="{FF2B5EF4-FFF2-40B4-BE49-F238E27FC236}">
                <a16:creationId xmlns:a16="http://schemas.microsoft.com/office/drawing/2014/main" id="{E1281814-4191-0B8A-5D0D-A7193B89F1B7}"/>
              </a:ext>
            </a:extLst>
          </p:cNvPr>
          <p:cNvSpPr/>
          <p:nvPr/>
        </p:nvSpPr>
        <p:spPr>
          <a:xfrm>
            <a:off x="54324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96" name="Rectangle: Rounded Corners 56">
            <a:extLst>
              <a:ext uri="{FF2B5EF4-FFF2-40B4-BE49-F238E27FC236}">
                <a16:creationId xmlns:a16="http://schemas.microsoft.com/office/drawing/2014/main" id="{40395837-80CA-FA72-A1D1-995E529857FA}"/>
              </a:ext>
            </a:extLst>
          </p:cNvPr>
          <p:cNvSpPr/>
          <p:nvPr/>
        </p:nvSpPr>
        <p:spPr>
          <a:xfrm>
            <a:off x="69437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Tree>
    <p:extLst>
      <p:ext uri="{BB962C8B-B14F-4D97-AF65-F5344CB8AC3E}">
        <p14:creationId xmlns:p14="http://schemas.microsoft.com/office/powerpoint/2010/main" val="10428730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clickEffect">
                                  <p:stCondLst>
                                    <p:cond delay="1000"/>
                                  </p:stCondLst>
                                  <p:childTnLst>
                                    <p:set>
                                      <p:cBhvr>
                                        <p:cTn id="6" dur="1" fill="hold">
                                          <p:stCondLst>
                                            <p:cond delay="0"/>
                                          </p:stCondLst>
                                        </p:cTn>
                                        <p:tgtEl>
                                          <p:spTgt spid="2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100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71"/>
                  </p:tgtEl>
                </p:cond>
              </p:nextCondLst>
            </p:seq>
            <p:seq concurrent="1" nextAc="seek">
              <p:cTn id="11" restart="whenNotActive" fill="hold" evtFilter="cancelBubble" nodeType="interactiveSeq">
                <p:stCondLst>
                  <p:cond evt="onClick" delay="0">
                    <p:tgtEl>
                      <p:spTgt spid="72"/>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clickEffect">
                                  <p:stCondLst>
                                    <p:cond delay="1000"/>
                                  </p:stCondLst>
                                  <p:childTnLst>
                                    <p:set>
                                      <p:cBhvr>
                                        <p:cTn id="15" dur="1" fill="hold">
                                          <p:stCondLst>
                                            <p:cond delay="0"/>
                                          </p:stCondLst>
                                        </p:cTn>
                                        <p:tgtEl>
                                          <p:spTgt spid="2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100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72"/>
                  </p:tgtEl>
                </p:cond>
              </p:nextCondLst>
            </p:seq>
            <p:seq concurrent="1" nextAc="seek">
              <p:cTn id="20" restart="whenNotActive" fill="hold" evtFilter="cancelBubble" nodeType="interactiveSeq">
                <p:stCondLst>
                  <p:cond evt="onClick" delay="0">
                    <p:tgtEl>
                      <p:spTgt spid="73"/>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nodeType="clickEffect">
                                  <p:stCondLst>
                                    <p:cond delay="1000"/>
                                  </p:stCondLst>
                                  <p:childTnLst>
                                    <p:set>
                                      <p:cBhvr>
                                        <p:cTn id="24" dur="1" fill="hold">
                                          <p:stCondLst>
                                            <p:cond delay="0"/>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100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73"/>
                  </p:tgtEl>
                </p:cond>
              </p:nextCondLst>
            </p:seq>
            <p:seq concurrent="1" nextAc="seek">
              <p:cTn id="29" restart="whenNotActive" fill="hold" evtFilter="cancelBubble" nodeType="interactiveSeq">
                <p:stCondLst>
                  <p:cond evt="onClick" delay="0">
                    <p:tgtEl>
                      <p:spTgt spid="74"/>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nodeType="clickEffect">
                                  <p:stCondLst>
                                    <p:cond delay="1000"/>
                                  </p:stCondLst>
                                  <p:childTnLst>
                                    <p:set>
                                      <p:cBhvr>
                                        <p:cTn id="33" dur="1" fill="hold">
                                          <p:stCondLst>
                                            <p:cond delay="0"/>
                                          </p:stCondLst>
                                        </p:cTn>
                                        <p:tgtEl>
                                          <p:spTgt spid="30"/>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1000"/>
                                  </p:stCondLst>
                                  <p:childTnLst>
                                    <p:set>
                                      <p:cBhvr>
                                        <p:cTn id="37"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74"/>
                  </p:tgtEl>
                </p:cond>
              </p:nextCondLst>
            </p:seq>
            <p:seq concurrent="1" nextAc="seek">
              <p:cTn id="38" restart="whenNotActive" fill="hold" evtFilter="cancelBubble" nodeType="interactiveSeq">
                <p:stCondLst>
                  <p:cond evt="onClick" delay="0">
                    <p:tgtEl>
                      <p:spTgt spid="75"/>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nodeType="clickEffect">
                                  <p:stCondLst>
                                    <p:cond delay="1000"/>
                                  </p:stCondLst>
                                  <p:childTnLst>
                                    <p:set>
                                      <p:cBhvr>
                                        <p:cTn id="42" dur="1" fill="hold">
                                          <p:stCondLst>
                                            <p:cond delay="0"/>
                                          </p:stCondLst>
                                        </p:cTn>
                                        <p:tgtEl>
                                          <p:spTgt spid="3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100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75"/>
                  </p:tgtEl>
                </p:cond>
              </p:nextCondLst>
            </p:seq>
            <p:seq concurrent="1" nextAc="seek">
              <p:cTn id="47" restart="whenNotActive" fill="hold" evtFilter="cancelBubble" nodeType="interactiveSeq">
                <p:stCondLst>
                  <p:cond evt="onClick" delay="0">
                    <p:tgtEl>
                      <p:spTgt spid="76"/>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nodeType="clickEffect">
                                  <p:stCondLst>
                                    <p:cond delay="1000"/>
                                  </p:stCondLst>
                                  <p:childTnLst>
                                    <p:set>
                                      <p:cBhvr>
                                        <p:cTn id="51" dur="1" fill="hold">
                                          <p:stCondLst>
                                            <p:cond delay="0"/>
                                          </p:stCondLst>
                                        </p:cTn>
                                        <p:tgtEl>
                                          <p:spTgt spid="3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1000"/>
                                  </p:stCondLst>
                                  <p:childTnLst>
                                    <p:set>
                                      <p:cBhvr>
                                        <p:cTn id="55"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76"/>
                  </p:tgtEl>
                </p:cond>
              </p:nextCondLst>
            </p:seq>
            <p:seq concurrent="1" nextAc="seek">
              <p:cTn id="56" restart="whenNotActive" fill="hold" evtFilter="cancelBubble" nodeType="interactiveSeq">
                <p:stCondLst>
                  <p:cond evt="onClick" delay="0">
                    <p:tgtEl>
                      <p:spTgt spid="109"/>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nodeType="clickEffect">
                                  <p:stCondLst>
                                    <p:cond delay="1000"/>
                                  </p:stCondLst>
                                  <p:childTnLst>
                                    <p:set>
                                      <p:cBhvr>
                                        <p:cTn id="60" dur="1" fill="hold">
                                          <p:stCondLst>
                                            <p:cond delay="0"/>
                                          </p:stCondLst>
                                        </p:cTn>
                                        <p:tgtEl>
                                          <p:spTgt spid="38"/>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1000"/>
                                  </p:stCondLst>
                                  <p:childTnLst>
                                    <p:set>
                                      <p:cBhvr>
                                        <p:cTn id="64"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09"/>
                  </p:tgtEl>
                </p:cond>
              </p:nextCondLst>
            </p:seq>
            <p:seq concurrent="1" nextAc="seek">
              <p:cTn id="65" restart="whenNotActive" fill="hold" evtFilter="cancelBubble" nodeType="interactiveSeq">
                <p:stCondLst>
                  <p:cond evt="onClick" delay="0">
                    <p:tgtEl>
                      <p:spTgt spid="115"/>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nodeType="clickEffect">
                                  <p:stCondLst>
                                    <p:cond delay="1000"/>
                                  </p:stCondLst>
                                  <p:childTnLst>
                                    <p:set>
                                      <p:cBhvr>
                                        <p:cTn id="69" dur="1" fill="hold">
                                          <p:stCondLst>
                                            <p:cond delay="0"/>
                                          </p:stCondLst>
                                        </p:cTn>
                                        <p:tgtEl>
                                          <p:spTgt spid="39"/>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1000"/>
                                  </p:stCondLst>
                                  <p:childTnLst>
                                    <p:set>
                                      <p:cBhvr>
                                        <p:cTn id="73"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115"/>
                  </p:tgtEl>
                </p:cond>
              </p:nextCondLst>
            </p:seq>
            <p:seq concurrent="1" nextAc="seek">
              <p:cTn id="74" restart="whenNotActive" fill="hold" evtFilter="cancelBubble" nodeType="interactiveSeq">
                <p:stCondLst>
                  <p:cond evt="onClick" delay="0">
                    <p:tgtEl>
                      <p:spTgt spid="117"/>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nodeType="clickEffect">
                                  <p:stCondLst>
                                    <p:cond delay="1000"/>
                                  </p:stCondLst>
                                  <p:childTnLst>
                                    <p:set>
                                      <p:cBhvr>
                                        <p:cTn id="78" dur="1" fill="hold">
                                          <p:stCondLst>
                                            <p:cond delay="0"/>
                                          </p:stCondLst>
                                        </p:cTn>
                                        <p:tgtEl>
                                          <p:spTgt spid="40"/>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1000"/>
                                  </p:stCondLst>
                                  <p:childTnLst>
                                    <p:set>
                                      <p:cBhvr>
                                        <p:cTn id="82"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117"/>
                  </p:tgtEl>
                </p:cond>
              </p:nextCondLst>
            </p:seq>
            <p:seq concurrent="1" nextAc="seek">
              <p:cTn id="83" restart="whenNotActive" fill="hold" evtFilter="cancelBubble" nodeType="interactiveSeq">
                <p:stCondLst>
                  <p:cond evt="onClick" delay="0">
                    <p:tgtEl>
                      <p:spTgt spid="138"/>
                    </p:tgtEl>
                  </p:cond>
                </p:stCondLst>
                <p:endSync evt="end" delay="0">
                  <p:rtn val="all"/>
                </p:endSync>
                <p:childTnLst>
                  <p:par>
                    <p:cTn id="84" fill="hold">
                      <p:stCondLst>
                        <p:cond delay="0"/>
                      </p:stCondLst>
                      <p:childTnLst>
                        <p:par>
                          <p:cTn id="85" fill="hold">
                            <p:stCondLst>
                              <p:cond delay="0"/>
                            </p:stCondLst>
                            <p:childTnLst>
                              <p:par>
                                <p:cTn id="86" presetID="1" presetClass="exit" presetSubtype="0" fill="hold" nodeType="clickEffect">
                                  <p:stCondLst>
                                    <p:cond delay="1000"/>
                                  </p:stCondLst>
                                  <p:childTnLst>
                                    <p:set>
                                      <p:cBhvr>
                                        <p:cTn id="87" dur="1" fill="hold">
                                          <p:stCondLst>
                                            <p:cond delay="0"/>
                                          </p:stCondLst>
                                        </p:cTn>
                                        <p:tgtEl>
                                          <p:spTgt spid="41"/>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1000"/>
                                  </p:stCondLst>
                                  <p:childTnLst>
                                    <p:set>
                                      <p:cBhvr>
                                        <p:cTn id="91"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138"/>
                  </p:tgtEl>
                </p:cond>
              </p:nextCondLst>
            </p:seq>
            <p:seq concurrent="1" nextAc="seek">
              <p:cTn id="92" restart="whenNotActive" fill="hold" evtFilter="cancelBubble" nodeType="interactiveSeq">
                <p:stCondLst>
                  <p:cond evt="onClick" delay="0">
                    <p:tgtEl>
                      <p:spTgt spid="147"/>
                    </p:tgtEl>
                  </p:cond>
                </p:stCondLst>
                <p:endSync evt="end" delay="0">
                  <p:rtn val="all"/>
                </p:endSync>
                <p:childTnLst>
                  <p:par>
                    <p:cTn id="93" fill="hold">
                      <p:stCondLst>
                        <p:cond delay="0"/>
                      </p:stCondLst>
                      <p:childTnLst>
                        <p:par>
                          <p:cTn id="94" fill="hold">
                            <p:stCondLst>
                              <p:cond delay="0"/>
                            </p:stCondLst>
                            <p:childTnLst>
                              <p:par>
                                <p:cTn id="95" presetID="1" presetClass="exit" presetSubtype="0" fill="hold" nodeType="clickEffect">
                                  <p:stCondLst>
                                    <p:cond delay="1000"/>
                                  </p:stCondLst>
                                  <p:childTnLst>
                                    <p:set>
                                      <p:cBhvr>
                                        <p:cTn id="96" dur="1" fill="hold">
                                          <p:stCondLst>
                                            <p:cond delay="0"/>
                                          </p:stCondLst>
                                        </p:cTn>
                                        <p:tgtEl>
                                          <p:spTgt spid="32"/>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1000"/>
                                  </p:stCondLst>
                                  <p:childTnLst>
                                    <p:set>
                                      <p:cBhvr>
                                        <p:cTn id="100"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47"/>
                  </p:tgtEl>
                </p:cond>
              </p:nextCondLst>
            </p:seq>
            <p:seq concurrent="1" nextAc="seek">
              <p:cTn id="101" restart="whenNotActive" fill="hold" evtFilter="cancelBubble" nodeType="interactiveSeq">
                <p:stCondLst>
                  <p:cond evt="onClick" delay="0">
                    <p:tgtEl>
                      <p:spTgt spid="148"/>
                    </p:tgtEl>
                  </p:cond>
                </p:stCondLst>
                <p:endSync evt="end" delay="0">
                  <p:rtn val="all"/>
                </p:endSync>
                <p:childTnLst>
                  <p:par>
                    <p:cTn id="102" fill="hold">
                      <p:stCondLst>
                        <p:cond delay="0"/>
                      </p:stCondLst>
                      <p:childTnLst>
                        <p:par>
                          <p:cTn id="103" fill="hold">
                            <p:stCondLst>
                              <p:cond delay="0"/>
                            </p:stCondLst>
                            <p:childTnLst>
                              <p:par>
                                <p:cTn id="104" presetID="1" presetClass="exit" presetSubtype="0" fill="hold" nodeType="clickEffect">
                                  <p:stCondLst>
                                    <p:cond delay="1000"/>
                                  </p:stCondLst>
                                  <p:childTnLst>
                                    <p:set>
                                      <p:cBhvr>
                                        <p:cTn id="105" dur="1" fill="hold">
                                          <p:stCondLst>
                                            <p:cond delay="0"/>
                                          </p:stCondLst>
                                        </p:cTn>
                                        <p:tgtEl>
                                          <p:spTgt spid="33"/>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1000"/>
                                  </p:stCondLst>
                                  <p:childTnLst>
                                    <p:set>
                                      <p:cBhvr>
                                        <p:cTn id="109"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8"/>
                  </p:tgtEl>
                </p:cond>
              </p:nextCondLst>
            </p:seq>
            <p:seq concurrent="1" nextAc="seek">
              <p:cTn id="110" restart="whenNotActive" fill="hold" evtFilter="cancelBubble" nodeType="interactiveSeq">
                <p:stCondLst>
                  <p:cond evt="onClick" delay="0">
                    <p:tgtEl>
                      <p:spTgt spid="149"/>
                    </p:tgtEl>
                  </p:cond>
                </p:stCondLst>
                <p:endSync evt="end" delay="0">
                  <p:rtn val="all"/>
                </p:endSync>
                <p:childTnLst>
                  <p:par>
                    <p:cTn id="111" fill="hold">
                      <p:stCondLst>
                        <p:cond delay="0"/>
                      </p:stCondLst>
                      <p:childTnLst>
                        <p:par>
                          <p:cTn id="112" fill="hold">
                            <p:stCondLst>
                              <p:cond delay="0"/>
                            </p:stCondLst>
                            <p:childTnLst>
                              <p:par>
                                <p:cTn id="113" presetID="1" presetClass="exit" presetSubtype="0" fill="hold" nodeType="clickEffect">
                                  <p:stCondLst>
                                    <p:cond delay="1000"/>
                                  </p:stCondLst>
                                  <p:childTnLst>
                                    <p:set>
                                      <p:cBhvr>
                                        <p:cTn id="114" dur="1" fill="hold">
                                          <p:stCondLst>
                                            <p:cond delay="0"/>
                                          </p:stCondLst>
                                        </p:cTn>
                                        <p:tgtEl>
                                          <p:spTgt spid="34"/>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1000"/>
                                  </p:stCondLst>
                                  <p:childTnLst>
                                    <p:set>
                                      <p:cBhvr>
                                        <p:cTn id="118"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49"/>
                  </p:tgtEl>
                </p:cond>
              </p:nextCondLst>
            </p:seq>
            <p:seq concurrent="1" nextAc="seek">
              <p:cTn id="119" restart="whenNotActive" fill="hold" evtFilter="cancelBubble" nodeType="interactiveSeq">
                <p:stCondLst>
                  <p:cond evt="onClick" delay="0">
                    <p:tgtEl>
                      <p:spTgt spid="159"/>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1000"/>
                                  </p:stCondLst>
                                  <p:childTnLst>
                                    <p:set>
                                      <p:cBhvr>
                                        <p:cTn id="123" dur="1" fill="hold">
                                          <p:stCondLst>
                                            <p:cond delay="0"/>
                                          </p:stCondLst>
                                        </p:cTn>
                                        <p:tgtEl>
                                          <p:spTgt spid="35"/>
                                        </p:tgtEl>
                                        <p:attrNameLst>
                                          <p:attrName>style.visibility</p:attrName>
                                        </p:attrNameLst>
                                      </p:cBhvr>
                                      <p:to>
                                        <p:strVal val="hidden"/>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nodeType="clickEffect">
                                  <p:stCondLst>
                                    <p:cond delay="1000"/>
                                  </p:stCondLst>
                                  <p:childTnLst>
                                    <p:set>
                                      <p:cBhvr>
                                        <p:cTn id="12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9"/>
                  </p:tgtEl>
                </p:cond>
              </p:nextCondLst>
            </p:seq>
            <p:seq concurrent="1" nextAc="seek">
              <p:cTn id="128" restart="whenNotActive" fill="hold" evtFilter="cancelBubble" nodeType="interactiveSeq">
                <p:stCondLst>
                  <p:cond evt="onClick" delay="0">
                    <p:tgtEl>
                      <p:spTgt spid="165"/>
                    </p:tgtEl>
                  </p:cond>
                </p:stCondLst>
                <p:endSync evt="end" delay="0">
                  <p:rtn val="all"/>
                </p:endSync>
                <p:childTnLst>
                  <p:par>
                    <p:cTn id="129" fill="hold">
                      <p:stCondLst>
                        <p:cond delay="0"/>
                      </p:stCondLst>
                      <p:childTnLst>
                        <p:par>
                          <p:cTn id="130" fill="hold">
                            <p:stCondLst>
                              <p:cond delay="0"/>
                            </p:stCondLst>
                            <p:childTnLst>
                              <p:par>
                                <p:cTn id="131" presetID="1" presetClass="exit" presetSubtype="0" fill="hold" nodeType="clickEffect">
                                  <p:stCondLst>
                                    <p:cond delay="1000"/>
                                  </p:stCondLst>
                                  <p:childTnLst>
                                    <p:set>
                                      <p:cBhvr>
                                        <p:cTn id="132" dur="1" fill="hold">
                                          <p:stCondLst>
                                            <p:cond delay="0"/>
                                          </p:stCondLst>
                                        </p:cTn>
                                        <p:tgtEl>
                                          <p:spTgt spid="36"/>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1000"/>
                                  </p:stCondLst>
                                  <p:childTnLst>
                                    <p:set>
                                      <p:cBhvr>
                                        <p:cTn id="136"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65"/>
                  </p:tgtEl>
                </p:cond>
              </p:nextCondLst>
            </p:seq>
            <p:seq concurrent="1" nextAc="seek">
              <p:cTn id="137" restart="whenNotActive" fill="hold" evtFilter="cancelBubble" nodeType="interactiveSeq">
                <p:stCondLst>
                  <p:cond evt="onClick" delay="0">
                    <p:tgtEl>
                      <p:spTgt spid="170"/>
                    </p:tgtEl>
                  </p:cond>
                </p:stCondLst>
                <p:endSync evt="end" delay="0">
                  <p:rtn val="all"/>
                </p:endSync>
                <p:childTnLst>
                  <p:par>
                    <p:cTn id="138" fill="hold">
                      <p:stCondLst>
                        <p:cond delay="0"/>
                      </p:stCondLst>
                      <p:childTnLst>
                        <p:par>
                          <p:cTn id="139" fill="hold">
                            <p:stCondLst>
                              <p:cond delay="0"/>
                            </p:stCondLst>
                            <p:childTnLst>
                              <p:par>
                                <p:cTn id="140" presetID="1" presetClass="exit" presetSubtype="0" fill="hold" nodeType="clickEffect">
                                  <p:stCondLst>
                                    <p:cond delay="1000"/>
                                  </p:stCondLst>
                                  <p:childTnLst>
                                    <p:set>
                                      <p:cBhvr>
                                        <p:cTn id="141" dur="1" fill="hold">
                                          <p:stCondLst>
                                            <p:cond delay="0"/>
                                          </p:stCondLst>
                                        </p:cTn>
                                        <p:tgtEl>
                                          <p:spTgt spid="42"/>
                                        </p:tgtEl>
                                        <p:attrNameLst>
                                          <p:attrName>style.visibility</p:attrName>
                                        </p:attrNameLst>
                                      </p:cBhvr>
                                      <p:to>
                                        <p:strVal val="hidden"/>
                                      </p:to>
                                    </p:set>
                                  </p:childTnLst>
                                </p:cTn>
                              </p:par>
                            </p:childTnLst>
                          </p:cTn>
                        </p:par>
                      </p:childTnLst>
                    </p:cTn>
                  </p:par>
                  <p:par>
                    <p:cTn id="142" fill="hold">
                      <p:stCondLst>
                        <p:cond delay="indefinite"/>
                      </p:stCondLst>
                      <p:childTnLst>
                        <p:par>
                          <p:cTn id="143" fill="hold">
                            <p:stCondLst>
                              <p:cond delay="0"/>
                            </p:stCondLst>
                            <p:childTnLst>
                              <p:par>
                                <p:cTn id="144" presetID="1" presetClass="entr" presetSubtype="0" fill="hold" nodeType="clickEffect">
                                  <p:stCondLst>
                                    <p:cond delay="1000"/>
                                  </p:stCondLst>
                                  <p:childTnLst>
                                    <p:set>
                                      <p:cBhvr>
                                        <p:cTn id="145"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170"/>
                  </p:tgtEl>
                </p:cond>
              </p:nextCondLst>
            </p:seq>
            <p:seq concurrent="1" nextAc="seek">
              <p:cTn id="146" restart="whenNotActive" fill="hold" evtFilter="cancelBubble" nodeType="interactiveSeq">
                <p:stCondLst>
                  <p:cond evt="onClick" delay="0">
                    <p:tgtEl>
                      <p:spTgt spid="193"/>
                    </p:tgtEl>
                  </p:cond>
                </p:stCondLst>
                <p:endSync evt="end" delay="0">
                  <p:rtn val="all"/>
                </p:endSync>
                <p:childTnLst>
                  <p:par>
                    <p:cTn id="147" fill="hold">
                      <p:stCondLst>
                        <p:cond delay="0"/>
                      </p:stCondLst>
                      <p:childTnLst>
                        <p:par>
                          <p:cTn id="148" fill="hold">
                            <p:stCondLst>
                              <p:cond delay="0"/>
                            </p:stCondLst>
                            <p:childTnLst>
                              <p:par>
                                <p:cTn id="149" presetID="1" presetClass="exit" presetSubtype="0" fill="hold" nodeType="clickEffect">
                                  <p:stCondLst>
                                    <p:cond delay="1000"/>
                                  </p:stCondLst>
                                  <p:childTnLst>
                                    <p:set>
                                      <p:cBhvr>
                                        <p:cTn id="150" dur="1" fill="hold">
                                          <p:stCondLst>
                                            <p:cond delay="0"/>
                                          </p:stCondLst>
                                        </p:cTn>
                                        <p:tgtEl>
                                          <p:spTgt spid="67"/>
                                        </p:tgtEl>
                                        <p:attrNameLst>
                                          <p:attrName>style.visibility</p:attrName>
                                        </p:attrNameLst>
                                      </p:cBhvr>
                                      <p:to>
                                        <p:strVal val="hidden"/>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1000"/>
                                  </p:stCondLst>
                                  <p:childTnLst>
                                    <p:set>
                                      <p:cBhvr>
                                        <p:cTn id="154" dur="1" fill="hold">
                                          <p:stCondLst>
                                            <p:cond delay="0"/>
                                          </p:stCondLst>
                                        </p:cTn>
                                        <p:tgtEl>
                                          <p:spTgt spid="67"/>
                                        </p:tgtEl>
                                        <p:attrNameLst>
                                          <p:attrName>style.visibility</p:attrName>
                                        </p:attrNameLst>
                                      </p:cBhvr>
                                      <p:to>
                                        <p:strVal val="visible"/>
                                      </p:to>
                                    </p:set>
                                  </p:childTnLst>
                                </p:cTn>
                              </p:par>
                            </p:childTnLst>
                          </p:cTn>
                        </p:par>
                      </p:childTnLst>
                    </p:cTn>
                  </p:par>
                </p:childTnLst>
              </p:cTn>
              <p:nextCondLst>
                <p:cond evt="onClick" delay="0">
                  <p:tgtEl>
                    <p:spTgt spid="193"/>
                  </p:tgtEl>
                </p:cond>
              </p:nextCondLst>
            </p:seq>
            <p:seq concurrent="1" nextAc="seek">
              <p:cTn id="155" restart="whenNotActive" fill="hold" evtFilter="cancelBubble" nodeType="interactiveSeq">
                <p:stCondLst>
                  <p:cond evt="onClick" delay="0">
                    <p:tgtEl>
                      <p:spTgt spid="194"/>
                    </p:tgtEl>
                  </p:cond>
                </p:stCondLst>
                <p:endSync evt="end" delay="0">
                  <p:rtn val="all"/>
                </p:endSync>
                <p:childTnLst>
                  <p:par>
                    <p:cTn id="156" fill="hold">
                      <p:stCondLst>
                        <p:cond delay="0"/>
                      </p:stCondLst>
                      <p:childTnLst>
                        <p:par>
                          <p:cTn id="157" fill="hold">
                            <p:stCondLst>
                              <p:cond delay="0"/>
                            </p:stCondLst>
                            <p:childTnLst>
                              <p:par>
                                <p:cTn id="158" presetID="1" presetClass="exit" presetSubtype="0" fill="hold" nodeType="clickEffect">
                                  <p:stCondLst>
                                    <p:cond delay="1000"/>
                                  </p:stCondLst>
                                  <p:childTnLst>
                                    <p:set>
                                      <p:cBhvr>
                                        <p:cTn id="159" dur="1" fill="hold">
                                          <p:stCondLst>
                                            <p:cond delay="0"/>
                                          </p:stCondLst>
                                        </p:cTn>
                                        <p:tgtEl>
                                          <p:spTgt spid="68"/>
                                        </p:tgtEl>
                                        <p:attrNameLst>
                                          <p:attrName>style.visibility</p:attrName>
                                        </p:attrNameLst>
                                      </p:cBhvr>
                                      <p:to>
                                        <p:strVal val="hidden"/>
                                      </p:to>
                                    </p:set>
                                  </p:childTnLst>
                                </p:cTn>
                              </p:par>
                            </p:childTnLst>
                          </p:cTn>
                        </p:par>
                      </p:childTnLst>
                    </p:cTn>
                  </p:par>
                  <p:par>
                    <p:cTn id="160" fill="hold">
                      <p:stCondLst>
                        <p:cond delay="indefinite"/>
                      </p:stCondLst>
                      <p:childTnLst>
                        <p:par>
                          <p:cTn id="161" fill="hold">
                            <p:stCondLst>
                              <p:cond delay="0"/>
                            </p:stCondLst>
                            <p:childTnLst>
                              <p:par>
                                <p:cTn id="162" presetID="1" presetClass="entr" presetSubtype="0" fill="hold" nodeType="clickEffect">
                                  <p:stCondLst>
                                    <p:cond delay="1000"/>
                                  </p:stCondLst>
                                  <p:childTnLst>
                                    <p:set>
                                      <p:cBhvr>
                                        <p:cTn id="163" dur="1" fill="hold">
                                          <p:stCondLst>
                                            <p:cond delay="0"/>
                                          </p:stCondLst>
                                        </p:cTn>
                                        <p:tgtEl>
                                          <p:spTgt spid="68"/>
                                        </p:tgtEl>
                                        <p:attrNameLst>
                                          <p:attrName>style.visibility</p:attrName>
                                        </p:attrNameLst>
                                      </p:cBhvr>
                                      <p:to>
                                        <p:strVal val="visible"/>
                                      </p:to>
                                    </p:set>
                                  </p:childTnLst>
                                </p:cTn>
                              </p:par>
                            </p:childTnLst>
                          </p:cTn>
                        </p:par>
                      </p:childTnLst>
                    </p:cTn>
                  </p:par>
                </p:childTnLst>
              </p:cTn>
              <p:nextCondLst>
                <p:cond evt="onClick" delay="0">
                  <p:tgtEl>
                    <p:spTgt spid="194"/>
                  </p:tgtEl>
                </p:cond>
              </p:nextCondLst>
            </p:seq>
            <p:seq concurrent="1" nextAc="seek">
              <p:cTn id="164" restart="whenNotActive" fill="hold" evtFilter="cancelBubble" nodeType="interactiveSeq">
                <p:stCondLst>
                  <p:cond evt="onClick" delay="0">
                    <p:tgtEl>
                      <p:spTgt spid="195"/>
                    </p:tgtEl>
                  </p:cond>
                </p:stCondLst>
                <p:endSync evt="end" delay="0">
                  <p:rtn val="all"/>
                </p:endSync>
                <p:childTnLst>
                  <p:par>
                    <p:cTn id="165" fill="hold">
                      <p:stCondLst>
                        <p:cond delay="0"/>
                      </p:stCondLst>
                      <p:childTnLst>
                        <p:par>
                          <p:cTn id="166" fill="hold">
                            <p:stCondLst>
                              <p:cond delay="0"/>
                            </p:stCondLst>
                            <p:childTnLst>
                              <p:par>
                                <p:cTn id="167" presetID="1" presetClass="exit" presetSubtype="0" fill="hold" nodeType="clickEffect">
                                  <p:stCondLst>
                                    <p:cond delay="1000"/>
                                  </p:stCondLst>
                                  <p:childTnLst>
                                    <p:set>
                                      <p:cBhvr>
                                        <p:cTn id="168" dur="1" fill="hold">
                                          <p:stCondLst>
                                            <p:cond delay="0"/>
                                          </p:stCondLst>
                                        </p:cTn>
                                        <p:tgtEl>
                                          <p:spTgt spid="69"/>
                                        </p:tgtEl>
                                        <p:attrNameLst>
                                          <p:attrName>style.visibility</p:attrName>
                                        </p:attrNameLst>
                                      </p:cBhvr>
                                      <p:to>
                                        <p:strVal val="hidden"/>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nodeType="clickEffect">
                                  <p:stCondLst>
                                    <p:cond delay="1000"/>
                                  </p:stCondLst>
                                  <p:childTnLst>
                                    <p:set>
                                      <p:cBhvr>
                                        <p:cTn id="172" dur="1" fill="hold">
                                          <p:stCondLst>
                                            <p:cond delay="0"/>
                                          </p:stCondLst>
                                        </p:cTn>
                                        <p:tgtEl>
                                          <p:spTgt spid="69"/>
                                        </p:tgtEl>
                                        <p:attrNameLst>
                                          <p:attrName>style.visibility</p:attrName>
                                        </p:attrNameLst>
                                      </p:cBhvr>
                                      <p:to>
                                        <p:strVal val="visible"/>
                                      </p:to>
                                    </p:set>
                                  </p:childTnLst>
                                </p:cTn>
                              </p:par>
                            </p:childTnLst>
                          </p:cTn>
                        </p:par>
                      </p:childTnLst>
                    </p:cTn>
                  </p:par>
                </p:childTnLst>
              </p:cTn>
              <p:nextCondLst>
                <p:cond evt="onClick" delay="0">
                  <p:tgtEl>
                    <p:spTgt spid="195"/>
                  </p:tgtEl>
                </p:cond>
              </p:nextCondLst>
            </p:seq>
            <p:seq concurrent="1" nextAc="seek">
              <p:cTn id="173" restart="whenNotActive" fill="hold" evtFilter="cancelBubble" nodeType="interactiveSeq">
                <p:stCondLst>
                  <p:cond evt="onClick" delay="0">
                    <p:tgtEl>
                      <p:spTgt spid="196"/>
                    </p:tgtEl>
                  </p:cond>
                </p:stCondLst>
                <p:endSync evt="end" delay="0">
                  <p:rtn val="all"/>
                </p:endSync>
                <p:childTnLst>
                  <p:par>
                    <p:cTn id="174" fill="hold">
                      <p:stCondLst>
                        <p:cond delay="0"/>
                      </p:stCondLst>
                      <p:childTnLst>
                        <p:par>
                          <p:cTn id="175" fill="hold">
                            <p:stCondLst>
                              <p:cond delay="0"/>
                            </p:stCondLst>
                            <p:childTnLst>
                              <p:par>
                                <p:cTn id="176" presetID="1" presetClass="exit" presetSubtype="0" fill="hold" nodeType="clickEffect">
                                  <p:stCondLst>
                                    <p:cond delay="1000"/>
                                  </p:stCondLst>
                                  <p:childTnLst>
                                    <p:set>
                                      <p:cBhvr>
                                        <p:cTn id="177" dur="1" fill="hold">
                                          <p:stCondLst>
                                            <p:cond delay="0"/>
                                          </p:stCondLst>
                                        </p:cTn>
                                        <p:tgtEl>
                                          <p:spTgt spid="70"/>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1" presetClass="entr" presetSubtype="0" fill="hold" nodeType="clickEffect">
                                  <p:stCondLst>
                                    <p:cond delay="1000"/>
                                  </p:stCondLst>
                                  <p:childTnLst>
                                    <p:set>
                                      <p:cBhvr>
                                        <p:cTn id="181" dur="1" fill="hold">
                                          <p:stCondLst>
                                            <p:cond delay="0"/>
                                          </p:stCondLst>
                                        </p:cTn>
                                        <p:tgtEl>
                                          <p:spTgt spid="70"/>
                                        </p:tgtEl>
                                        <p:attrNameLst>
                                          <p:attrName>style.visibility</p:attrName>
                                        </p:attrNameLst>
                                      </p:cBhvr>
                                      <p:to>
                                        <p:strVal val="visible"/>
                                      </p:to>
                                    </p:set>
                                  </p:childTnLst>
                                </p:cTn>
                              </p:par>
                            </p:childTnLst>
                          </p:cTn>
                        </p:par>
                      </p:childTnLst>
                    </p:cTn>
                  </p:par>
                </p:childTnLst>
              </p:cTn>
              <p:nextCondLst>
                <p:cond evt="onClick" delay="0">
                  <p:tgtEl>
                    <p:spTgt spid="19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947B0-8290-FB64-F929-139E5733319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055BEE0-B1BA-7076-8832-985A70643E6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50796" y="1269176"/>
            <a:ext cx="4272410" cy="5140133"/>
          </a:xfrm>
          <a:prstGeom prst="rect">
            <a:avLst/>
          </a:prstGeom>
        </p:spPr>
      </p:pic>
      <p:grpSp>
        <p:nvGrpSpPr>
          <p:cNvPr id="15" name="Group 14">
            <a:extLst>
              <a:ext uri="{FF2B5EF4-FFF2-40B4-BE49-F238E27FC236}">
                <a16:creationId xmlns:a16="http://schemas.microsoft.com/office/drawing/2014/main" id="{D83D2955-8F90-24C8-066B-1AE613AD71AE}"/>
              </a:ext>
            </a:extLst>
          </p:cNvPr>
          <p:cNvGrpSpPr/>
          <p:nvPr/>
        </p:nvGrpSpPr>
        <p:grpSpPr>
          <a:xfrm>
            <a:off x="2687001" y="681740"/>
            <a:ext cx="2651016" cy="1542711"/>
            <a:chOff x="2229307" y="578019"/>
            <a:chExt cx="2651016" cy="1542711"/>
          </a:xfrm>
        </p:grpSpPr>
        <p:pic>
          <p:nvPicPr>
            <p:cNvPr id="7" name="Picture 6">
              <a:extLst>
                <a:ext uri="{FF2B5EF4-FFF2-40B4-BE49-F238E27FC236}">
                  <a16:creationId xmlns:a16="http://schemas.microsoft.com/office/drawing/2014/main" id="{D29B26A4-0C06-DC11-AAA5-D288675453F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10" name="TextBox 9">
              <a:extLst>
                <a:ext uri="{FF2B5EF4-FFF2-40B4-BE49-F238E27FC236}">
                  <a16:creationId xmlns:a16="http://schemas.microsoft.com/office/drawing/2014/main" id="{8CC46FE5-2AB3-63E5-07A1-91EAD95D30E4}"/>
                </a:ext>
              </a:extLst>
            </p:cNvPr>
            <p:cNvSpPr txBox="1"/>
            <p:nvPr/>
          </p:nvSpPr>
          <p:spPr>
            <a:xfrm>
              <a:off x="2388167" y="830865"/>
              <a:ext cx="2333295" cy="830997"/>
            </a:xfrm>
            <a:prstGeom prst="rect">
              <a:avLst/>
            </a:prstGeom>
            <a:noFill/>
          </p:spPr>
          <p:txBody>
            <a:bodyPr wrap="square" rtlCol="0">
              <a:spAutoFit/>
            </a:bodyPr>
            <a:lstStyle/>
            <a:p>
              <a:pPr algn="ctr"/>
              <a:r>
                <a:rPr lang="en-US" sz="2400" dirty="0"/>
                <a:t>Hi, my name </a:t>
              </a:r>
            </a:p>
            <a:p>
              <a:pPr algn="ctr"/>
              <a:r>
                <a:rPr lang="en-US" sz="2400" dirty="0"/>
                <a:t>is Sarah.</a:t>
              </a:r>
            </a:p>
          </p:txBody>
        </p:sp>
      </p:grpSp>
      <p:grpSp>
        <p:nvGrpSpPr>
          <p:cNvPr id="17" name="Group 16">
            <a:extLst>
              <a:ext uri="{FF2B5EF4-FFF2-40B4-BE49-F238E27FC236}">
                <a16:creationId xmlns:a16="http://schemas.microsoft.com/office/drawing/2014/main" id="{C013185E-0CC2-6109-711A-DA2BD51D972A}"/>
              </a:ext>
            </a:extLst>
          </p:cNvPr>
          <p:cNvGrpSpPr/>
          <p:nvPr/>
        </p:nvGrpSpPr>
        <p:grpSpPr>
          <a:xfrm>
            <a:off x="4126864" y="2224451"/>
            <a:ext cx="4261486" cy="2088823"/>
            <a:chOff x="4379277" y="549275"/>
            <a:chExt cx="4261486" cy="2088823"/>
          </a:xfrm>
        </p:grpSpPr>
        <p:pic>
          <p:nvPicPr>
            <p:cNvPr id="11" name="Picture 10">
              <a:extLst>
                <a:ext uri="{FF2B5EF4-FFF2-40B4-BE49-F238E27FC236}">
                  <a16:creationId xmlns:a16="http://schemas.microsoft.com/office/drawing/2014/main" id="{993B9DBC-4B3C-5259-8EF0-0AEC3731CC1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4379277" y="549275"/>
              <a:ext cx="4261486" cy="2088823"/>
            </a:xfrm>
            <a:prstGeom prst="rect">
              <a:avLst/>
            </a:prstGeom>
          </p:spPr>
        </p:pic>
        <p:sp>
          <p:nvSpPr>
            <p:cNvPr id="14" name="TextBox 13">
              <a:extLst>
                <a:ext uri="{FF2B5EF4-FFF2-40B4-BE49-F238E27FC236}">
                  <a16:creationId xmlns:a16="http://schemas.microsoft.com/office/drawing/2014/main" id="{8427F503-2B0D-07B8-1C89-0CE3443F5C76}"/>
                </a:ext>
              </a:extLst>
            </p:cNvPr>
            <p:cNvSpPr txBox="1"/>
            <p:nvPr/>
          </p:nvSpPr>
          <p:spPr>
            <a:xfrm>
              <a:off x="4687600" y="1061697"/>
              <a:ext cx="3649408" cy="707886"/>
            </a:xfrm>
            <a:prstGeom prst="rect">
              <a:avLst/>
            </a:prstGeom>
            <a:noFill/>
          </p:spPr>
          <p:txBody>
            <a:bodyPr wrap="square" rtlCol="0">
              <a:spAutoFit/>
            </a:bodyPr>
            <a:lstStyle/>
            <a:p>
              <a:pPr algn="ctr"/>
              <a:r>
                <a:rPr lang="en-GB" sz="2000" dirty="0"/>
                <a:t>Well done! The next round will be about colours.</a:t>
              </a:r>
            </a:p>
          </p:txBody>
        </p:sp>
      </p:grpSp>
      <p:grpSp>
        <p:nvGrpSpPr>
          <p:cNvPr id="22" name="Group 21">
            <a:extLst>
              <a:ext uri="{FF2B5EF4-FFF2-40B4-BE49-F238E27FC236}">
                <a16:creationId xmlns:a16="http://schemas.microsoft.com/office/drawing/2014/main" id="{D3439977-DD09-754A-DCC4-E7B94CF87AAF}"/>
              </a:ext>
            </a:extLst>
          </p:cNvPr>
          <p:cNvGrpSpPr/>
          <p:nvPr/>
        </p:nvGrpSpPr>
        <p:grpSpPr>
          <a:xfrm>
            <a:off x="4932099" y="4550114"/>
            <a:ext cx="2651016" cy="1542711"/>
            <a:chOff x="2229307" y="578019"/>
            <a:chExt cx="2651016" cy="1542711"/>
          </a:xfrm>
        </p:grpSpPr>
        <p:pic>
          <p:nvPicPr>
            <p:cNvPr id="23" name="Picture 22">
              <a:extLst>
                <a:ext uri="{FF2B5EF4-FFF2-40B4-BE49-F238E27FC236}">
                  <a16:creationId xmlns:a16="http://schemas.microsoft.com/office/drawing/2014/main" id="{17F84491-615A-FFB2-7BE5-763C0C08EC9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24" name="TextBox 23">
              <a:extLst>
                <a:ext uri="{FF2B5EF4-FFF2-40B4-BE49-F238E27FC236}">
                  <a16:creationId xmlns:a16="http://schemas.microsoft.com/office/drawing/2014/main" id="{C6CDE597-E2F6-56C9-3364-254F6FFC4D66}"/>
                </a:ext>
              </a:extLst>
            </p:cNvPr>
            <p:cNvSpPr txBox="1"/>
            <p:nvPr/>
          </p:nvSpPr>
          <p:spPr>
            <a:xfrm>
              <a:off x="2398677" y="872905"/>
              <a:ext cx="2333295" cy="830997"/>
            </a:xfrm>
            <a:prstGeom prst="rect">
              <a:avLst/>
            </a:prstGeom>
            <a:noFill/>
          </p:spPr>
          <p:txBody>
            <a:bodyPr wrap="square" rtlCol="0">
              <a:spAutoFit/>
            </a:bodyPr>
            <a:lstStyle/>
            <a:p>
              <a:pPr algn="ctr"/>
              <a:r>
                <a:rPr lang="en-US" sz="2400" dirty="0"/>
                <a:t>Are you ready?</a:t>
              </a:r>
            </a:p>
            <a:p>
              <a:pPr algn="ctr"/>
              <a:r>
                <a:rPr lang="en-US" sz="2400" dirty="0"/>
                <a:t>Let’s go!</a:t>
              </a:r>
            </a:p>
          </p:txBody>
        </p:sp>
      </p:grpSp>
    </p:spTree>
    <p:extLst>
      <p:ext uri="{BB962C8B-B14F-4D97-AF65-F5344CB8AC3E}">
        <p14:creationId xmlns:p14="http://schemas.microsoft.com/office/powerpoint/2010/main" val="391546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100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0-#ppt_w/2"/>
                                          </p:val>
                                        </p:tav>
                                        <p:tav tm="100000">
                                          <p:val>
                                            <p:strVal val="#ppt_x"/>
                                          </p:val>
                                        </p:tav>
                                      </p:tavLst>
                                    </p:anim>
                                    <p:anim calcmode="lin" valueType="num">
                                      <p:cBhvr additive="base">
                                        <p:cTn id="1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1500"/>
                                  </p:stCondLst>
                                  <p:childTnLst>
                                    <p:set>
                                      <p:cBhvr>
                                        <p:cTn id="17" dur="1" fill="hold">
                                          <p:stCondLst>
                                            <p:cond delay="0"/>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15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fill="hold"/>
                                        <p:tgtEl>
                                          <p:spTgt spid="17"/>
                                        </p:tgtEl>
                                        <p:attrNameLst>
                                          <p:attrName>ppt_x</p:attrName>
                                        </p:attrNameLst>
                                      </p:cBhvr>
                                      <p:tavLst>
                                        <p:tav tm="0">
                                          <p:val>
                                            <p:strVal val="0-#ppt_w/2"/>
                                          </p:val>
                                        </p:tav>
                                        <p:tav tm="100000">
                                          <p:val>
                                            <p:strVal val="#ppt_x"/>
                                          </p:val>
                                        </p:tav>
                                      </p:tavLst>
                                    </p:anim>
                                    <p:anim calcmode="lin" valueType="num">
                                      <p:cBhvr additive="base">
                                        <p:cTn id="23"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1500"/>
                                  </p:stCondLst>
                                  <p:childTnLst>
                                    <p:set>
                                      <p:cBhvr>
                                        <p:cTn id="27" dur="1" fill="hold">
                                          <p:stCondLst>
                                            <p:cond delay="0"/>
                                          </p:stCondLst>
                                        </p:cTn>
                                        <p:tgtEl>
                                          <p:spTgt spid="1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150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1000" fill="hold"/>
                                        <p:tgtEl>
                                          <p:spTgt spid="22"/>
                                        </p:tgtEl>
                                        <p:attrNameLst>
                                          <p:attrName>ppt_x</p:attrName>
                                        </p:attrNameLst>
                                      </p:cBhvr>
                                      <p:tavLst>
                                        <p:tav tm="0">
                                          <p:val>
                                            <p:strVal val="0-#ppt_w/2"/>
                                          </p:val>
                                        </p:tav>
                                        <p:tav tm="100000">
                                          <p:val>
                                            <p:strVal val="#ppt_x"/>
                                          </p:val>
                                        </p:tav>
                                      </p:tavLst>
                                    </p:anim>
                                    <p:anim calcmode="lin" valueType="num">
                                      <p:cBhvr additive="base">
                                        <p:cTn id="33"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1500"/>
                                  </p:stCondLst>
                                  <p:childTnLst>
                                    <p:set>
                                      <p:cBhvr>
                                        <p:cTn id="37"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226733-8762-A25A-A18A-F2F9E890109D}"/>
            </a:ext>
          </a:extLst>
        </p:cNvPr>
        <p:cNvGrpSpPr/>
        <p:nvPr/>
      </p:nvGrpSpPr>
      <p:grpSpPr>
        <a:xfrm>
          <a:off x="0" y="0"/>
          <a:ext cx="0" cy="0"/>
          <a:chOff x="0" y="0"/>
          <a:chExt cx="0" cy="0"/>
        </a:xfrm>
      </p:grpSpPr>
      <p:grpSp>
        <p:nvGrpSpPr>
          <p:cNvPr id="70" name="Group 69">
            <a:extLst>
              <a:ext uri="{FF2B5EF4-FFF2-40B4-BE49-F238E27FC236}">
                <a16:creationId xmlns:a16="http://schemas.microsoft.com/office/drawing/2014/main" id="{022B8283-61D9-6F84-4F3B-8D3F7ACB6501}"/>
              </a:ext>
            </a:extLst>
          </p:cNvPr>
          <p:cNvGrpSpPr/>
          <p:nvPr/>
        </p:nvGrpSpPr>
        <p:grpSpPr>
          <a:xfrm>
            <a:off x="827142" y="725487"/>
            <a:ext cx="1398590" cy="1944000"/>
            <a:chOff x="827142" y="725487"/>
            <a:chExt cx="1398590" cy="1944000"/>
          </a:xfrm>
        </p:grpSpPr>
        <p:sp>
          <p:nvSpPr>
            <p:cNvPr id="13" name="Rectangle: Rounded Corners 6">
              <a:extLst>
                <a:ext uri="{FF2B5EF4-FFF2-40B4-BE49-F238E27FC236}">
                  <a16:creationId xmlns:a16="http://schemas.microsoft.com/office/drawing/2014/main" id="{21E90E6A-F324-2E64-CD8B-B29CC117E65A}"/>
                </a:ext>
              </a:extLst>
            </p:cNvPr>
            <p:cNvSpPr/>
            <p:nvPr/>
          </p:nvSpPr>
          <p:spPr>
            <a:xfrm>
              <a:off x="827142"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F98A82F4-2ED5-005E-A905-6B9D09F8B4AA}"/>
                </a:ext>
              </a:extLst>
            </p:cNvPr>
            <p:cNvSpPr txBox="1"/>
            <p:nvPr/>
          </p:nvSpPr>
          <p:spPr>
            <a:xfrm>
              <a:off x="827142" y="1358063"/>
              <a:ext cx="1397001" cy="461665"/>
            </a:xfrm>
            <a:prstGeom prst="rect">
              <a:avLst/>
            </a:prstGeom>
            <a:noFill/>
          </p:spPr>
          <p:txBody>
            <a:bodyPr wrap="square" rtlCol="0">
              <a:spAutoFit/>
            </a:bodyPr>
            <a:lstStyle/>
            <a:p>
              <a:pPr algn="ctr"/>
              <a:r>
                <a:rPr lang="en-ZA" sz="2400" b="1" i="0" u="none" strike="noStrike" dirty="0">
                  <a:effectLst/>
                </a:rPr>
                <a:t>green</a:t>
              </a:r>
              <a:endParaRPr lang="en-AU" sz="2400" b="1" dirty="0"/>
            </a:p>
          </p:txBody>
        </p:sp>
      </p:grpSp>
      <p:sp>
        <p:nvSpPr>
          <p:cNvPr id="19" name="Rectangle: Rounded Corners 37">
            <a:extLst>
              <a:ext uri="{FF2B5EF4-FFF2-40B4-BE49-F238E27FC236}">
                <a16:creationId xmlns:a16="http://schemas.microsoft.com/office/drawing/2014/main" id="{654A04D0-21C3-75FA-C47C-6C3478296B56}"/>
              </a:ext>
            </a:extLst>
          </p:cNvPr>
          <p:cNvSpPr/>
          <p:nvPr/>
        </p:nvSpPr>
        <p:spPr>
          <a:xfrm>
            <a:off x="8271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0" name="Rectangle: Rounded Corners 48">
            <a:extLst>
              <a:ext uri="{FF2B5EF4-FFF2-40B4-BE49-F238E27FC236}">
                <a16:creationId xmlns:a16="http://schemas.microsoft.com/office/drawing/2014/main" id="{B4BF98FB-E49E-1E18-2DEA-B197CAFD057E}"/>
              </a:ext>
            </a:extLst>
          </p:cNvPr>
          <p:cNvSpPr/>
          <p:nvPr/>
        </p:nvSpPr>
        <p:spPr>
          <a:xfrm>
            <a:off x="23130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2" name="Rectangle: Rounded Corners 49">
            <a:extLst>
              <a:ext uri="{FF2B5EF4-FFF2-40B4-BE49-F238E27FC236}">
                <a16:creationId xmlns:a16="http://schemas.microsoft.com/office/drawing/2014/main" id="{ED043EC1-357B-9104-B323-741E7690DA9B}"/>
              </a:ext>
            </a:extLst>
          </p:cNvPr>
          <p:cNvSpPr/>
          <p:nvPr/>
        </p:nvSpPr>
        <p:spPr>
          <a:xfrm>
            <a:off x="38370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3" name="Rectangle: Rounded Corners 50">
            <a:extLst>
              <a:ext uri="{FF2B5EF4-FFF2-40B4-BE49-F238E27FC236}">
                <a16:creationId xmlns:a16="http://schemas.microsoft.com/office/drawing/2014/main" id="{5585A172-83A4-8051-C431-43CC2F66AD7D}"/>
              </a:ext>
            </a:extLst>
          </p:cNvPr>
          <p:cNvSpPr/>
          <p:nvPr/>
        </p:nvSpPr>
        <p:spPr>
          <a:xfrm>
            <a:off x="53483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4" name="Rectangle: Rounded Corners 51">
            <a:extLst>
              <a:ext uri="{FF2B5EF4-FFF2-40B4-BE49-F238E27FC236}">
                <a16:creationId xmlns:a16="http://schemas.microsoft.com/office/drawing/2014/main" id="{0B3F0391-0941-BC89-7696-BCE755927573}"/>
              </a:ext>
            </a:extLst>
          </p:cNvPr>
          <p:cNvSpPr/>
          <p:nvPr/>
        </p:nvSpPr>
        <p:spPr>
          <a:xfrm>
            <a:off x="6859642" y="27964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5" name="Rectangle: Rounded Corners 52">
            <a:extLst>
              <a:ext uri="{FF2B5EF4-FFF2-40B4-BE49-F238E27FC236}">
                <a16:creationId xmlns:a16="http://schemas.microsoft.com/office/drawing/2014/main" id="{D9CAA579-CC33-95D6-E8A1-6CE7BBA21A06}"/>
              </a:ext>
            </a:extLst>
          </p:cNvPr>
          <p:cNvSpPr/>
          <p:nvPr/>
        </p:nvSpPr>
        <p:spPr>
          <a:xfrm>
            <a:off x="827142" y="56539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6" name="Rectangle: Rounded Corners 53">
            <a:extLst>
              <a:ext uri="{FF2B5EF4-FFF2-40B4-BE49-F238E27FC236}">
                <a16:creationId xmlns:a16="http://schemas.microsoft.com/office/drawing/2014/main" id="{C34BB9C2-4DF0-5D77-5812-E6B204F0BDA2}"/>
              </a:ext>
            </a:extLst>
          </p:cNvPr>
          <p:cNvSpPr/>
          <p:nvPr/>
        </p:nvSpPr>
        <p:spPr>
          <a:xfrm>
            <a:off x="2313042" y="56539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7" name="Rectangle: Rounded Corners 54">
            <a:extLst>
              <a:ext uri="{FF2B5EF4-FFF2-40B4-BE49-F238E27FC236}">
                <a16:creationId xmlns:a16="http://schemas.microsoft.com/office/drawing/2014/main" id="{80EFB5E6-E16D-ED4D-E124-2DC83C36B163}"/>
              </a:ext>
            </a:extLst>
          </p:cNvPr>
          <p:cNvSpPr/>
          <p:nvPr/>
        </p:nvSpPr>
        <p:spPr>
          <a:xfrm>
            <a:off x="3837042" y="56539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8" name="Rectangle: Rounded Corners 55">
            <a:extLst>
              <a:ext uri="{FF2B5EF4-FFF2-40B4-BE49-F238E27FC236}">
                <a16:creationId xmlns:a16="http://schemas.microsoft.com/office/drawing/2014/main" id="{797AD96A-8AEB-F1F9-F641-0351DA5A130B}"/>
              </a:ext>
            </a:extLst>
          </p:cNvPr>
          <p:cNvSpPr/>
          <p:nvPr/>
        </p:nvSpPr>
        <p:spPr>
          <a:xfrm>
            <a:off x="5348342" y="56539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29" name="Rectangle: Rounded Corners 56">
            <a:extLst>
              <a:ext uri="{FF2B5EF4-FFF2-40B4-BE49-F238E27FC236}">
                <a16:creationId xmlns:a16="http://schemas.microsoft.com/office/drawing/2014/main" id="{5856869F-590E-7AA8-695C-71E1D854F506}"/>
              </a:ext>
            </a:extLst>
          </p:cNvPr>
          <p:cNvSpPr/>
          <p:nvPr/>
        </p:nvSpPr>
        <p:spPr>
          <a:xfrm>
            <a:off x="6859642" y="5653932"/>
            <a:ext cx="1397001" cy="547779"/>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grpSp>
        <p:nvGrpSpPr>
          <p:cNvPr id="71" name="Group 70">
            <a:extLst>
              <a:ext uri="{FF2B5EF4-FFF2-40B4-BE49-F238E27FC236}">
                <a16:creationId xmlns:a16="http://schemas.microsoft.com/office/drawing/2014/main" id="{EE52361F-39E3-CE93-7534-69923AD111A7}"/>
              </a:ext>
            </a:extLst>
          </p:cNvPr>
          <p:cNvGrpSpPr/>
          <p:nvPr/>
        </p:nvGrpSpPr>
        <p:grpSpPr>
          <a:xfrm>
            <a:off x="2333423" y="725487"/>
            <a:ext cx="1403190" cy="1944000"/>
            <a:chOff x="2333423" y="725487"/>
            <a:chExt cx="1403190" cy="1944000"/>
          </a:xfrm>
        </p:grpSpPr>
        <p:sp>
          <p:nvSpPr>
            <p:cNvPr id="17" name="Rectangle: Rounded Corners 1">
              <a:extLst>
                <a:ext uri="{FF2B5EF4-FFF2-40B4-BE49-F238E27FC236}">
                  <a16:creationId xmlns:a16="http://schemas.microsoft.com/office/drawing/2014/main" id="{EBBC7851-CCD0-1133-A73B-99C8845F8CE2}"/>
                </a:ext>
              </a:extLst>
            </p:cNvPr>
            <p:cNvSpPr/>
            <p:nvPr/>
          </p:nvSpPr>
          <p:spPr>
            <a:xfrm>
              <a:off x="2338023"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3" name="TextBox 42">
              <a:extLst>
                <a:ext uri="{FF2B5EF4-FFF2-40B4-BE49-F238E27FC236}">
                  <a16:creationId xmlns:a16="http://schemas.microsoft.com/office/drawing/2014/main" id="{2773D01B-67F1-23C2-8107-6EEBC5A4F71D}"/>
                </a:ext>
              </a:extLst>
            </p:cNvPr>
            <p:cNvSpPr txBox="1"/>
            <p:nvPr/>
          </p:nvSpPr>
          <p:spPr>
            <a:xfrm>
              <a:off x="2333423" y="1365491"/>
              <a:ext cx="1397001" cy="461665"/>
            </a:xfrm>
            <a:prstGeom prst="rect">
              <a:avLst/>
            </a:prstGeom>
            <a:noFill/>
          </p:spPr>
          <p:txBody>
            <a:bodyPr wrap="square" rtlCol="0">
              <a:spAutoFit/>
            </a:bodyPr>
            <a:lstStyle/>
            <a:p>
              <a:pPr algn="ctr"/>
              <a:r>
                <a:rPr lang="en-ZA" sz="2400" b="1" dirty="0"/>
                <a:t>green</a:t>
              </a:r>
              <a:endParaRPr lang="en-AU" sz="2400" b="1" dirty="0">
                <a:solidFill>
                  <a:schemeClr val="accent1">
                    <a:lumMod val="60000"/>
                    <a:lumOff val="40000"/>
                  </a:schemeClr>
                </a:solidFill>
              </a:endParaRPr>
            </a:p>
          </p:txBody>
        </p:sp>
      </p:grpSp>
      <p:grpSp>
        <p:nvGrpSpPr>
          <p:cNvPr id="72" name="Group 71">
            <a:extLst>
              <a:ext uri="{FF2B5EF4-FFF2-40B4-BE49-F238E27FC236}">
                <a16:creationId xmlns:a16="http://schemas.microsoft.com/office/drawing/2014/main" id="{7B3A3FF9-6EBF-162D-68F8-4E82C614EA85}"/>
              </a:ext>
            </a:extLst>
          </p:cNvPr>
          <p:cNvGrpSpPr/>
          <p:nvPr/>
        </p:nvGrpSpPr>
        <p:grpSpPr>
          <a:xfrm>
            <a:off x="3833945" y="725487"/>
            <a:ext cx="1412903" cy="1944000"/>
            <a:chOff x="3833945" y="725487"/>
            <a:chExt cx="1412903" cy="1944000"/>
          </a:xfrm>
        </p:grpSpPr>
        <p:sp>
          <p:nvSpPr>
            <p:cNvPr id="12" name="Rectangle: Rounded Corners 8">
              <a:extLst>
                <a:ext uri="{FF2B5EF4-FFF2-40B4-BE49-F238E27FC236}">
                  <a16:creationId xmlns:a16="http://schemas.microsoft.com/office/drawing/2014/main" id="{5B926C3B-972E-D933-F242-7A64B0A118FF}"/>
                </a:ext>
              </a:extLst>
            </p:cNvPr>
            <p:cNvSpPr/>
            <p:nvPr/>
          </p:nvSpPr>
          <p:spPr>
            <a:xfrm>
              <a:off x="3833945"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TextBox 43">
              <a:extLst>
                <a:ext uri="{FF2B5EF4-FFF2-40B4-BE49-F238E27FC236}">
                  <a16:creationId xmlns:a16="http://schemas.microsoft.com/office/drawing/2014/main" id="{81AC8853-ED73-60C0-74B9-1062BDDF1870}"/>
                </a:ext>
              </a:extLst>
            </p:cNvPr>
            <p:cNvSpPr txBox="1"/>
            <p:nvPr/>
          </p:nvSpPr>
          <p:spPr>
            <a:xfrm>
              <a:off x="3849847" y="1363912"/>
              <a:ext cx="1397001" cy="461665"/>
            </a:xfrm>
            <a:prstGeom prst="rect">
              <a:avLst/>
            </a:prstGeom>
            <a:noFill/>
          </p:spPr>
          <p:txBody>
            <a:bodyPr wrap="square" rtlCol="0">
              <a:spAutoFit/>
            </a:bodyPr>
            <a:lstStyle/>
            <a:p>
              <a:pPr algn="ctr"/>
              <a:r>
                <a:rPr lang="en-ZA" sz="2400" b="1" dirty="0"/>
                <a:t>blue</a:t>
              </a:r>
              <a:endParaRPr lang="en-AU" sz="2400" b="1" dirty="0"/>
            </a:p>
          </p:txBody>
        </p:sp>
      </p:grpSp>
      <p:grpSp>
        <p:nvGrpSpPr>
          <p:cNvPr id="73" name="Group 72">
            <a:extLst>
              <a:ext uri="{FF2B5EF4-FFF2-40B4-BE49-F238E27FC236}">
                <a16:creationId xmlns:a16="http://schemas.microsoft.com/office/drawing/2014/main" id="{8BDBD37F-B416-4D6E-7612-AC448A86098A}"/>
              </a:ext>
            </a:extLst>
          </p:cNvPr>
          <p:cNvGrpSpPr/>
          <p:nvPr/>
        </p:nvGrpSpPr>
        <p:grpSpPr>
          <a:xfrm>
            <a:off x="5356128" y="718235"/>
            <a:ext cx="1404779" cy="1944000"/>
            <a:chOff x="5356128" y="718235"/>
            <a:chExt cx="1404779" cy="1944000"/>
          </a:xfrm>
        </p:grpSpPr>
        <p:sp>
          <p:nvSpPr>
            <p:cNvPr id="16" name="Rectangle: Rounded Corners 9">
              <a:extLst>
                <a:ext uri="{FF2B5EF4-FFF2-40B4-BE49-F238E27FC236}">
                  <a16:creationId xmlns:a16="http://schemas.microsoft.com/office/drawing/2014/main" id="{21C87FCA-B7F0-52F9-9188-16D8BBB49973}"/>
                </a:ext>
              </a:extLst>
            </p:cNvPr>
            <p:cNvSpPr/>
            <p:nvPr/>
          </p:nvSpPr>
          <p:spPr>
            <a:xfrm>
              <a:off x="5362317" y="718235"/>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5" name="TextBox 44">
              <a:extLst>
                <a:ext uri="{FF2B5EF4-FFF2-40B4-BE49-F238E27FC236}">
                  <a16:creationId xmlns:a16="http://schemas.microsoft.com/office/drawing/2014/main" id="{3D61E686-C176-DA85-4B5C-152CC3DCDCA5}"/>
                </a:ext>
              </a:extLst>
            </p:cNvPr>
            <p:cNvSpPr txBox="1"/>
            <p:nvPr/>
          </p:nvSpPr>
          <p:spPr>
            <a:xfrm>
              <a:off x="5356128" y="1371340"/>
              <a:ext cx="1397001" cy="461665"/>
            </a:xfrm>
            <a:prstGeom prst="rect">
              <a:avLst/>
            </a:prstGeom>
            <a:noFill/>
          </p:spPr>
          <p:txBody>
            <a:bodyPr wrap="square" rtlCol="0">
              <a:spAutoFit/>
            </a:bodyPr>
            <a:lstStyle/>
            <a:p>
              <a:pPr algn="ctr"/>
              <a:r>
                <a:rPr lang="en-ZA" sz="2400" b="1" i="0" u="none" strike="noStrike" dirty="0">
                  <a:effectLst/>
                </a:rPr>
                <a:t>pink</a:t>
              </a:r>
              <a:endParaRPr lang="en-AU" sz="2400" b="1" dirty="0"/>
            </a:p>
          </p:txBody>
        </p:sp>
      </p:grpSp>
      <p:grpSp>
        <p:nvGrpSpPr>
          <p:cNvPr id="74" name="Group 73">
            <a:extLst>
              <a:ext uri="{FF2B5EF4-FFF2-40B4-BE49-F238E27FC236}">
                <a16:creationId xmlns:a16="http://schemas.microsoft.com/office/drawing/2014/main" id="{5A2520DB-3E9C-BC70-92E4-DEA086871D3F}"/>
              </a:ext>
            </a:extLst>
          </p:cNvPr>
          <p:cNvGrpSpPr/>
          <p:nvPr/>
        </p:nvGrpSpPr>
        <p:grpSpPr>
          <a:xfrm>
            <a:off x="6852663" y="725487"/>
            <a:ext cx="1408992" cy="1944000"/>
            <a:chOff x="6852663" y="725487"/>
            <a:chExt cx="1408992" cy="1944000"/>
          </a:xfrm>
        </p:grpSpPr>
        <p:sp>
          <p:nvSpPr>
            <p:cNvPr id="18" name="Rectangle: Rounded Corners 10">
              <a:extLst>
                <a:ext uri="{FF2B5EF4-FFF2-40B4-BE49-F238E27FC236}">
                  <a16:creationId xmlns:a16="http://schemas.microsoft.com/office/drawing/2014/main" id="{4C149FD9-8317-D91D-F859-6BE2F6FE0E0E}"/>
                </a:ext>
              </a:extLst>
            </p:cNvPr>
            <p:cNvSpPr/>
            <p:nvPr/>
          </p:nvSpPr>
          <p:spPr>
            <a:xfrm>
              <a:off x="6863065" y="725487"/>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TextBox 45">
              <a:extLst>
                <a:ext uri="{FF2B5EF4-FFF2-40B4-BE49-F238E27FC236}">
                  <a16:creationId xmlns:a16="http://schemas.microsoft.com/office/drawing/2014/main" id="{10A43253-6BB4-71A3-BF7D-7DF2F355DB62}"/>
                </a:ext>
              </a:extLst>
            </p:cNvPr>
            <p:cNvSpPr txBox="1"/>
            <p:nvPr/>
          </p:nvSpPr>
          <p:spPr>
            <a:xfrm>
              <a:off x="6852663" y="1367876"/>
              <a:ext cx="1397001" cy="461665"/>
            </a:xfrm>
            <a:prstGeom prst="rect">
              <a:avLst/>
            </a:prstGeom>
            <a:noFill/>
          </p:spPr>
          <p:txBody>
            <a:bodyPr wrap="square" rtlCol="0">
              <a:spAutoFit/>
            </a:bodyPr>
            <a:lstStyle/>
            <a:p>
              <a:pPr algn="ctr"/>
              <a:r>
                <a:rPr lang="en-ZA" sz="2400" b="1" i="0" u="none" strike="noStrike" dirty="0">
                  <a:effectLst/>
                </a:rPr>
                <a:t>yellow</a:t>
              </a:r>
              <a:endParaRPr lang="en-AU" sz="2400" b="1" dirty="0"/>
            </a:p>
          </p:txBody>
        </p:sp>
      </p:grpSp>
      <p:sp>
        <p:nvSpPr>
          <p:cNvPr id="3" name="Rectangle: Rounded Corners 6">
            <a:extLst>
              <a:ext uri="{FF2B5EF4-FFF2-40B4-BE49-F238E27FC236}">
                <a16:creationId xmlns:a16="http://schemas.microsoft.com/office/drawing/2014/main" id="{000AF33A-6839-8C21-44CE-29A90FBCA368}"/>
              </a:ext>
            </a:extLst>
          </p:cNvPr>
          <p:cNvSpPr/>
          <p:nvPr/>
        </p:nvSpPr>
        <p:spPr>
          <a:xfrm>
            <a:off x="827142" y="3538023"/>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Rounded Corners 1">
            <a:extLst>
              <a:ext uri="{FF2B5EF4-FFF2-40B4-BE49-F238E27FC236}">
                <a16:creationId xmlns:a16="http://schemas.microsoft.com/office/drawing/2014/main" id="{8A91CDBC-3B8B-208A-18F2-793D2F33DBC5}"/>
              </a:ext>
            </a:extLst>
          </p:cNvPr>
          <p:cNvSpPr/>
          <p:nvPr/>
        </p:nvSpPr>
        <p:spPr>
          <a:xfrm>
            <a:off x="2338023" y="3538023"/>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Rounded Corners 8">
            <a:extLst>
              <a:ext uri="{FF2B5EF4-FFF2-40B4-BE49-F238E27FC236}">
                <a16:creationId xmlns:a16="http://schemas.microsoft.com/office/drawing/2014/main" id="{94C8F171-7E1A-D9C1-CF47-A2C21E89338B}"/>
              </a:ext>
            </a:extLst>
          </p:cNvPr>
          <p:cNvSpPr/>
          <p:nvPr/>
        </p:nvSpPr>
        <p:spPr>
          <a:xfrm>
            <a:off x="3833945" y="3538023"/>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Rectangle: Rounded Corners 9">
            <a:extLst>
              <a:ext uri="{FF2B5EF4-FFF2-40B4-BE49-F238E27FC236}">
                <a16:creationId xmlns:a16="http://schemas.microsoft.com/office/drawing/2014/main" id="{6D729CAA-FA7A-609C-BC12-AFAD38B4125D}"/>
              </a:ext>
            </a:extLst>
          </p:cNvPr>
          <p:cNvSpPr/>
          <p:nvPr/>
        </p:nvSpPr>
        <p:spPr>
          <a:xfrm>
            <a:off x="5362317" y="3530771"/>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Rectangle: Rounded Corners 10">
            <a:extLst>
              <a:ext uri="{FF2B5EF4-FFF2-40B4-BE49-F238E27FC236}">
                <a16:creationId xmlns:a16="http://schemas.microsoft.com/office/drawing/2014/main" id="{63259727-5E20-5C06-FA73-77A9203A4550}"/>
              </a:ext>
            </a:extLst>
          </p:cNvPr>
          <p:cNvSpPr/>
          <p:nvPr/>
        </p:nvSpPr>
        <p:spPr>
          <a:xfrm>
            <a:off x="6863065" y="3538023"/>
            <a:ext cx="1398590" cy="1944000"/>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8" name="Picture 47" descr="A blue blot of water&#10;&#10;AI-generated content may be incorrect.">
            <a:extLst>
              <a:ext uri="{FF2B5EF4-FFF2-40B4-BE49-F238E27FC236}">
                <a16:creationId xmlns:a16="http://schemas.microsoft.com/office/drawing/2014/main" id="{5F4273EA-7B32-B59D-7B48-9D16DF6196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1477" y="3955013"/>
            <a:ext cx="1204535" cy="1192916"/>
          </a:xfrm>
          <a:prstGeom prst="rect">
            <a:avLst/>
          </a:prstGeom>
        </p:spPr>
      </p:pic>
      <p:pic>
        <p:nvPicPr>
          <p:cNvPr id="49" name="Picture 48">
            <a:extLst>
              <a:ext uri="{FF2B5EF4-FFF2-40B4-BE49-F238E27FC236}">
                <a16:creationId xmlns:a16="http://schemas.microsoft.com/office/drawing/2014/main" id="{624E5905-5441-2D5A-28D2-A1E17026639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440681" y="3955013"/>
            <a:ext cx="1204535" cy="1192915"/>
          </a:xfrm>
          <a:prstGeom prst="rect">
            <a:avLst/>
          </a:prstGeom>
        </p:spPr>
      </p:pic>
      <p:pic>
        <p:nvPicPr>
          <p:cNvPr id="50" name="Picture 49">
            <a:extLst>
              <a:ext uri="{FF2B5EF4-FFF2-40B4-BE49-F238E27FC236}">
                <a16:creationId xmlns:a16="http://schemas.microsoft.com/office/drawing/2014/main" id="{76692D08-1A81-E01E-8965-2D215CA0358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949369" y="3955013"/>
            <a:ext cx="1204535" cy="1192915"/>
          </a:xfrm>
          <a:prstGeom prst="rect">
            <a:avLst/>
          </a:prstGeom>
        </p:spPr>
      </p:pic>
      <p:pic>
        <p:nvPicPr>
          <p:cNvPr id="51" name="Picture 50">
            <a:extLst>
              <a:ext uri="{FF2B5EF4-FFF2-40B4-BE49-F238E27FC236}">
                <a16:creationId xmlns:a16="http://schemas.microsoft.com/office/drawing/2014/main" id="{C48911DB-4967-89F7-9F09-50DA853F312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468573" y="3955013"/>
            <a:ext cx="1204535" cy="1192915"/>
          </a:xfrm>
          <a:prstGeom prst="rect">
            <a:avLst/>
          </a:prstGeom>
        </p:spPr>
      </p:pic>
      <p:pic>
        <p:nvPicPr>
          <p:cNvPr id="52" name="Picture 51">
            <a:extLst>
              <a:ext uri="{FF2B5EF4-FFF2-40B4-BE49-F238E27FC236}">
                <a16:creationId xmlns:a16="http://schemas.microsoft.com/office/drawing/2014/main" id="{1E95BA51-AF59-182D-C308-D5B26B07E54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6955874" y="3949009"/>
            <a:ext cx="1204535" cy="1192915"/>
          </a:xfrm>
          <a:prstGeom prst="rect">
            <a:avLst/>
          </a:prstGeom>
        </p:spPr>
      </p:pic>
      <p:pic>
        <p:nvPicPr>
          <p:cNvPr id="15" name="Picture 14">
            <a:extLst>
              <a:ext uri="{FF2B5EF4-FFF2-40B4-BE49-F238E27FC236}">
                <a16:creationId xmlns:a16="http://schemas.microsoft.com/office/drawing/2014/main" id="{2799FA98-BB03-DE6B-64CD-1108065BBDE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bwMode="auto">
          <a:xfrm rot="5400000">
            <a:off x="522048" y="996253"/>
            <a:ext cx="1944001" cy="1390023"/>
          </a:xfrm>
          <a:prstGeom prst="roundRect">
            <a:avLst>
              <a:gd name="adj" fmla="val 3303"/>
            </a:avLst>
          </a:prstGeom>
          <a:blipFill dpi="0" rotWithShape="1">
            <a:blip r:embed="rId9"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4" name="Picture 33">
            <a:extLst>
              <a:ext uri="{FF2B5EF4-FFF2-40B4-BE49-F238E27FC236}">
                <a16:creationId xmlns:a16="http://schemas.microsoft.com/office/drawing/2014/main" id="{D64219C4-72B2-2D78-6EA4-04F8983558E9}"/>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bwMode="auto">
          <a:xfrm rot="5400000">
            <a:off x="2045997" y="989605"/>
            <a:ext cx="1944001" cy="1390023"/>
          </a:xfrm>
          <a:prstGeom prst="roundRect">
            <a:avLst>
              <a:gd name="adj" fmla="val 3303"/>
            </a:avLst>
          </a:prstGeom>
          <a:blipFill dpi="0" rotWithShape="1">
            <a:blip r:embed="rId9"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5" name="Picture 34">
            <a:extLst>
              <a:ext uri="{FF2B5EF4-FFF2-40B4-BE49-F238E27FC236}">
                <a16:creationId xmlns:a16="http://schemas.microsoft.com/office/drawing/2014/main" id="{9E43E1FB-1AD0-4C40-95C4-F4B94AFC272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bwMode="auto">
          <a:xfrm rot="5400000">
            <a:off x="3569946" y="996252"/>
            <a:ext cx="1944001" cy="1390023"/>
          </a:xfrm>
          <a:prstGeom prst="roundRect">
            <a:avLst>
              <a:gd name="adj" fmla="val 3303"/>
            </a:avLst>
          </a:prstGeom>
          <a:blipFill dpi="0" rotWithShape="1">
            <a:blip r:embed="rId9"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6" name="Picture 35">
            <a:extLst>
              <a:ext uri="{FF2B5EF4-FFF2-40B4-BE49-F238E27FC236}">
                <a16:creationId xmlns:a16="http://schemas.microsoft.com/office/drawing/2014/main" id="{A98971CD-D0FA-84C1-65CD-A7450FDA3AD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bwMode="auto">
          <a:xfrm rot="5400000">
            <a:off x="5093895" y="984943"/>
            <a:ext cx="1944001" cy="1390023"/>
          </a:xfrm>
          <a:prstGeom prst="roundRect">
            <a:avLst>
              <a:gd name="adj" fmla="val 3303"/>
            </a:avLst>
          </a:prstGeom>
          <a:blipFill dpi="0" rotWithShape="1">
            <a:blip r:embed="rId9"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7" name="Picture 36">
            <a:extLst>
              <a:ext uri="{FF2B5EF4-FFF2-40B4-BE49-F238E27FC236}">
                <a16:creationId xmlns:a16="http://schemas.microsoft.com/office/drawing/2014/main" id="{95C4553F-38C1-0161-5AAB-1F024755555A}"/>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bwMode="auto">
          <a:xfrm rot="5400000">
            <a:off x="6594432" y="981793"/>
            <a:ext cx="1944001" cy="1390023"/>
          </a:xfrm>
          <a:prstGeom prst="roundRect">
            <a:avLst>
              <a:gd name="adj" fmla="val 3303"/>
            </a:avLst>
          </a:prstGeom>
          <a:blipFill dpi="0" rotWithShape="1">
            <a:blip r:embed="rId9"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8" name="Picture 37">
            <a:extLst>
              <a:ext uri="{FF2B5EF4-FFF2-40B4-BE49-F238E27FC236}">
                <a16:creationId xmlns:a16="http://schemas.microsoft.com/office/drawing/2014/main" id="{A4595D9C-5783-1BBE-87FB-37127688DB0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bwMode="auto">
          <a:xfrm rot="5400000">
            <a:off x="559976" y="3823112"/>
            <a:ext cx="1944001" cy="1390023"/>
          </a:xfrm>
          <a:prstGeom prst="roundRect">
            <a:avLst>
              <a:gd name="adj" fmla="val 3303"/>
            </a:avLst>
          </a:prstGeom>
          <a:blipFill dpi="0" rotWithShape="1">
            <a:blip r:embed="rId9"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39" name="Picture 38">
            <a:extLst>
              <a:ext uri="{FF2B5EF4-FFF2-40B4-BE49-F238E27FC236}">
                <a16:creationId xmlns:a16="http://schemas.microsoft.com/office/drawing/2014/main" id="{7FE0D553-413B-07E5-9CDD-3422E74FF7B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bwMode="auto">
          <a:xfrm rot="5400000">
            <a:off x="2060892" y="3823112"/>
            <a:ext cx="1944001" cy="1390023"/>
          </a:xfrm>
          <a:prstGeom prst="roundRect">
            <a:avLst>
              <a:gd name="adj" fmla="val 3303"/>
            </a:avLst>
          </a:prstGeom>
          <a:blipFill dpi="0" rotWithShape="1">
            <a:blip r:embed="rId9"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40" name="Picture 39">
            <a:extLst>
              <a:ext uri="{FF2B5EF4-FFF2-40B4-BE49-F238E27FC236}">
                <a16:creationId xmlns:a16="http://schemas.microsoft.com/office/drawing/2014/main" id="{7F58E2E5-4983-7204-7BDB-CBE63ACF5FA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bwMode="auto">
          <a:xfrm rot="5400000">
            <a:off x="3564782" y="3823112"/>
            <a:ext cx="1944001" cy="1390023"/>
          </a:xfrm>
          <a:prstGeom prst="roundRect">
            <a:avLst>
              <a:gd name="adj" fmla="val 3303"/>
            </a:avLst>
          </a:prstGeom>
          <a:blipFill dpi="0" rotWithShape="1">
            <a:blip r:embed="rId9"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41" name="Picture 40">
            <a:extLst>
              <a:ext uri="{FF2B5EF4-FFF2-40B4-BE49-F238E27FC236}">
                <a16:creationId xmlns:a16="http://schemas.microsoft.com/office/drawing/2014/main" id="{275F2090-4109-D009-3775-0144E1103A6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bwMode="auto">
          <a:xfrm rot="5400000">
            <a:off x="5085672" y="3823112"/>
            <a:ext cx="1944001" cy="1390023"/>
          </a:xfrm>
          <a:prstGeom prst="roundRect">
            <a:avLst>
              <a:gd name="adj" fmla="val 3303"/>
            </a:avLst>
          </a:prstGeom>
          <a:blipFill dpi="0" rotWithShape="1">
            <a:blip r:embed="rId9"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42" name="Picture 41">
            <a:extLst>
              <a:ext uri="{FF2B5EF4-FFF2-40B4-BE49-F238E27FC236}">
                <a16:creationId xmlns:a16="http://schemas.microsoft.com/office/drawing/2014/main" id="{4B68F400-98D0-0C2E-28D5-1AB16531DCC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bwMode="auto">
          <a:xfrm rot="5400000">
            <a:off x="6594432" y="3823112"/>
            <a:ext cx="1944001" cy="1390023"/>
          </a:xfrm>
          <a:prstGeom prst="roundRect">
            <a:avLst>
              <a:gd name="adj" fmla="val 3303"/>
            </a:avLst>
          </a:prstGeom>
          <a:blipFill dpi="0" rotWithShape="1">
            <a:blip r:embed="rId9"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spTree>
    <p:extLst>
      <p:ext uri="{BB962C8B-B14F-4D97-AF65-F5344CB8AC3E}">
        <p14:creationId xmlns:p14="http://schemas.microsoft.com/office/powerpoint/2010/main" val="31149729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clickEffect">
                                  <p:stCondLst>
                                    <p:cond delay="100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100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 restart="whenNotActive" fill="hold" evtFilter="cancelBubble" nodeType="interactiveSeq">
                <p:stCondLst>
                  <p:cond evt="onClick" delay="0">
                    <p:tgtEl>
                      <p:spTgt spid="20"/>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clickEffect">
                                  <p:stCondLst>
                                    <p:cond delay="1000"/>
                                  </p:stCondLst>
                                  <p:childTnLst>
                                    <p:set>
                                      <p:cBhvr>
                                        <p:cTn id="15" dur="1" fill="hold">
                                          <p:stCondLst>
                                            <p:cond delay="0"/>
                                          </p:stCondLst>
                                        </p:cTn>
                                        <p:tgtEl>
                                          <p:spTgt spid="3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1000"/>
                                  </p:stCondLst>
                                  <p:childTnLst>
                                    <p:set>
                                      <p:cBhvr>
                                        <p:cTn id="19"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2"/>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nodeType="clickEffect">
                                  <p:stCondLst>
                                    <p:cond delay="1000"/>
                                  </p:stCondLst>
                                  <p:childTnLst>
                                    <p:set>
                                      <p:cBhvr>
                                        <p:cTn id="24" dur="1" fill="hold">
                                          <p:stCondLst>
                                            <p:cond delay="0"/>
                                          </p:stCondLst>
                                        </p:cTn>
                                        <p:tgtEl>
                                          <p:spTgt spid="3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100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29" restart="whenNotActive" fill="hold" evtFilter="cancelBubble" nodeType="interactiveSeq">
                <p:stCondLst>
                  <p:cond evt="onClick" delay="0">
                    <p:tgtEl>
                      <p:spTgt spid="23"/>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nodeType="clickEffect">
                                  <p:stCondLst>
                                    <p:cond delay="1000"/>
                                  </p:stCondLst>
                                  <p:childTnLst>
                                    <p:set>
                                      <p:cBhvr>
                                        <p:cTn id="33" dur="1" fill="hold">
                                          <p:stCondLst>
                                            <p:cond delay="0"/>
                                          </p:stCondLst>
                                        </p:cTn>
                                        <p:tgtEl>
                                          <p:spTgt spid="36"/>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1000"/>
                                  </p:stCondLst>
                                  <p:childTnLst>
                                    <p:set>
                                      <p:cBhvr>
                                        <p:cTn id="3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38" restart="whenNotActive" fill="hold" evtFilter="cancelBubble" nodeType="interactiveSeq">
                <p:stCondLst>
                  <p:cond evt="onClick" delay="0">
                    <p:tgtEl>
                      <p:spTgt spid="24"/>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nodeType="clickEffect">
                                  <p:stCondLst>
                                    <p:cond delay="1000"/>
                                  </p:stCondLst>
                                  <p:childTnLst>
                                    <p:set>
                                      <p:cBhvr>
                                        <p:cTn id="42" dur="1" fill="hold">
                                          <p:stCondLst>
                                            <p:cond delay="0"/>
                                          </p:stCondLst>
                                        </p:cTn>
                                        <p:tgtEl>
                                          <p:spTgt spid="3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100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47" restart="whenNotActive" fill="hold" evtFilter="cancelBubble" nodeType="interactiveSeq">
                <p:stCondLst>
                  <p:cond evt="onClick" delay="0">
                    <p:tgtEl>
                      <p:spTgt spid="25"/>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nodeType="clickEffect">
                                  <p:stCondLst>
                                    <p:cond delay="1000"/>
                                  </p:stCondLst>
                                  <p:childTnLst>
                                    <p:set>
                                      <p:cBhvr>
                                        <p:cTn id="51" dur="1" fill="hold">
                                          <p:stCondLst>
                                            <p:cond delay="0"/>
                                          </p:stCondLst>
                                        </p:cTn>
                                        <p:tgtEl>
                                          <p:spTgt spid="38"/>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1000"/>
                                  </p:stCondLst>
                                  <p:childTnLst>
                                    <p:set>
                                      <p:cBhvr>
                                        <p:cTn id="55"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56" restart="whenNotActive" fill="hold" evtFilter="cancelBubble" nodeType="interactiveSeq">
                <p:stCondLst>
                  <p:cond evt="onClick" delay="0">
                    <p:tgtEl>
                      <p:spTgt spid="26"/>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nodeType="clickEffect">
                                  <p:stCondLst>
                                    <p:cond delay="500"/>
                                  </p:stCondLst>
                                  <p:childTnLst>
                                    <p:set>
                                      <p:cBhvr>
                                        <p:cTn id="60" dur="1" fill="hold">
                                          <p:stCondLst>
                                            <p:cond delay="0"/>
                                          </p:stCondLst>
                                        </p:cTn>
                                        <p:tgtEl>
                                          <p:spTgt spid="3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500"/>
                                  </p:stCondLst>
                                  <p:childTnLst>
                                    <p:set>
                                      <p:cBhvr>
                                        <p:cTn id="64"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65" restart="whenNotActive" fill="hold" evtFilter="cancelBubble" nodeType="interactiveSeq">
                <p:stCondLst>
                  <p:cond evt="onClick" delay="0">
                    <p:tgtEl>
                      <p:spTgt spid="27"/>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nodeType="clickEffect">
                                  <p:stCondLst>
                                    <p:cond delay="1000"/>
                                  </p:stCondLst>
                                  <p:childTnLst>
                                    <p:set>
                                      <p:cBhvr>
                                        <p:cTn id="69" dur="1" fill="hold">
                                          <p:stCondLst>
                                            <p:cond delay="0"/>
                                          </p:stCondLst>
                                        </p:cTn>
                                        <p:tgtEl>
                                          <p:spTgt spid="40"/>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1000"/>
                                  </p:stCondLst>
                                  <p:childTnLst>
                                    <p:set>
                                      <p:cBhvr>
                                        <p:cTn id="73"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74" restart="whenNotActive" fill="hold" evtFilter="cancelBubble" nodeType="interactiveSeq">
                <p:stCondLst>
                  <p:cond evt="onClick" delay="0">
                    <p:tgtEl>
                      <p:spTgt spid="28"/>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nodeType="clickEffect">
                                  <p:stCondLst>
                                    <p:cond delay="1000"/>
                                  </p:stCondLst>
                                  <p:childTnLst>
                                    <p:set>
                                      <p:cBhvr>
                                        <p:cTn id="78" dur="1" fill="hold">
                                          <p:stCondLst>
                                            <p:cond delay="0"/>
                                          </p:stCondLst>
                                        </p:cTn>
                                        <p:tgtEl>
                                          <p:spTgt spid="41"/>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1000"/>
                                  </p:stCondLst>
                                  <p:childTnLst>
                                    <p:set>
                                      <p:cBhvr>
                                        <p:cTn id="82"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83" restart="whenNotActive" fill="hold" evtFilter="cancelBubble" nodeType="interactiveSeq">
                <p:stCondLst>
                  <p:cond evt="onClick" delay="0">
                    <p:tgtEl>
                      <p:spTgt spid="29"/>
                    </p:tgtEl>
                  </p:cond>
                </p:stCondLst>
                <p:endSync evt="end" delay="0">
                  <p:rtn val="all"/>
                </p:endSync>
                <p:childTnLst>
                  <p:par>
                    <p:cTn id="84" fill="hold">
                      <p:stCondLst>
                        <p:cond delay="0"/>
                      </p:stCondLst>
                      <p:childTnLst>
                        <p:par>
                          <p:cTn id="85" fill="hold">
                            <p:stCondLst>
                              <p:cond delay="0"/>
                            </p:stCondLst>
                            <p:childTnLst>
                              <p:par>
                                <p:cTn id="86" presetID="1" presetClass="exit" presetSubtype="0" fill="hold" nodeType="clickEffect">
                                  <p:stCondLst>
                                    <p:cond delay="1000"/>
                                  </p:stCondLst>
                                  <p:childTnLst>
                                    <p:set>
                                      <p:cBhvr>
                                        <p:cTn id="87" dur="1" fill="hold">
                                          <p:stCondLst>
                                            <p:cond delay="0"/>
                                          </p:stCondLst>
                                        </p:cTn>
                                        <p:tgtEl>
                                          <p:spTgt spid="42"/>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1000"/>
                                  </p:stCondLst>
                                  <p:childTnLst>
                                    <p:set>
                                      <p:cBhvr>
                                        <p:cTn id="91"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1C1D3-C733-58A4-7F77-C5C8FE2DA33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33F6A2A-FF76-7B4E-43E0-14DF71ACE31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15749" y="675958"/>
            <a:ext cx="3646766" cy="5541781"/>
          </a:xfrm>
          <a:prstGeom prst="rect">
            <a:avLst/>
          </a:prstGeom>
        </p:spPr>
      </p:pic>
      <p:grpSp>
        <p:nvGrpSpPr>
          <p:cNvPr id="15" name="Group 14">
            <a:extLst>
              <a:ext uri="{FF2B5EF4-FFF2-40B4-BE49-F238E27FC236}">
                <a16:creationId xmlns:a16="http://schemas.microsoft.com/office/drawing/2014/main" id="{3E33073D-7A0B-1A0A-11E6-D1A0D6610DE9}"/>
              </a:ext>
            </a:extLst>
          </p:cNvPr>
          <p:cNvGrpSpPr/>
          <p:nvPr/>
        </p:nvGrpSpPr>
        <p:grpSpPr>
          <a:xfrm>
            <a:off x="4206612" y="505902"/>
            <a:ext cx="2651016" cy="1542711"/>
            <a:chOff x="2229307" y="578019"/>
            <a:chExt cx="2651016" cy="1542711"/>
          </a:xfrm>
        </p:grpSpPr>
        <p:pic>
          <p:nvPicPr>
            <p:cNvPr id="7" name="Picture 6">
              <a:extLst>
                <a:ext uri="{FF2B5EF4-FFF2-40B4-BE49-F238E27FC236}">
                  <a16:creationId xmlns:a16="http://schemas.microsoft.com/office/drawing/2014/main" id="{C9B7C6B0-4EAC-F456-5027-85308DCFD20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10" name="TextBox 9">
              <a:extLst>
                <a:ext uri="{FF2B5EF4-FFF2-40B4-BE49-F238E27FC236}">
                  <a16:creationId xmlns:a16="http://schemas.microsoft.com/office/drawing/2014/main" id="{505B7043-E972-C82D-5C28-D7613602B526}"/>
                </a:ext>
              </a:extLst>
            </p:cNvPr>
            <p:cNvSpPr txBox="1"/>
            <p:nvPr/>
          </p:nvSpPr>
          <p:spPr>
            <a:xfrm>
              <a:off x="2388167" y="830865"/>
              <a:ext cx="2333295" cy="830997"/>
            </a:xfrm>
            <a:prstGeom prst="rect">
              <a:avLst/>
            </a:prstGeom>
            <a:noFill/>
          </p:spPr>
          <p:txBody>
            <a:bodyPr wrap="square" rtlCol="0">
              <a:spAutoFit/>
            </a:bodyPr>
            <a:lstStyle/>
            <a:p>
              <a:pPr algn="ctr"/>
              <a:r>
                <a:rPr lang="en-US" sz="2400" dirty="0"/>
                <a:t>Hello, my name is Alex.</a:t>
              </a:r>
            </a:p>
          </p:txBody>
        </p:sp>
      </p:grpSp>
      <p:grpSp>
        <p:nvGrpSpPr>
          <p:cNvPr id="17" name="Group 16">
            <a:extLst>
              <a:ext uri="{FF2B5EF4-FFF2-40B4-BE49-F238E27FC236}">
                <a16:creationId xmlns:a16="http://schemas.microsoft.com/office/drawing/2014/main" id="{B9B7566D-CA04-C082-53B3-061E041DC3E0}"/>
              </a:ext>
            </a:extLst>
          </p:cNvPr>
          <p:cNvGrpSpPr/>
          <p:nvPr/>
        </p:nvGrpSpPr>
        <p:grpSpPr>
          <a:xfrm>
            <a:off x="3766765" y="2226541"/>
            <a:ext cx="4261486" cy="2088823"/>
            <a:chOff x="4379277" y="549275"/>
            <a:chExt cx="4261486" cy="2088823"/>
          </a:xfrm>
        </p:grpSpPr>
        <p:pic>
          <p:nvPicPr>
            <p:cNvPr id="11" name="Picture 10">
              <a:extLst>
                <a:ext uri="{FF2B5EF4-FFF2-40B4-BE49-F238E27FC236}">
                  <a16:creationId xmlns:a16="http://schemas.microsoft.com/office/drawing/2014/main" id="{74E33985-55D7-689F-AD9E-2753E7E1E90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4379277" y="549275"/>
              <a:ext cx="4261486" cy="2088823"/>
            </a:xfrm>
            <a:prstGeom prst="rect">
              <a:avLst/>
            </a:prstGeom>
          </p:spPr>
        </p:pic>
        <p:sp>
          <p:nvSpPr>
            <p:cNvPr id="14" name="TextBox 13">
              <a:extLst>
                <a:ext uri="{FF2B5EF4-FFF2-40B4-BE49-F238E27FC236}">
                  <a16:creationId xmlns:a16="http://schemas.microsoft.com/office/drawing/2014/main" id="{EFF90C1F-FBAE-DECD-6D97-DF37F510E33F}"/>
                </a:ext>
              </a:extLst>
            </p:cNvPr>
            <p:cNvSpPr txBox="1"/>
            <p:nvPr/>
          </p:nvSpPr>
          <p:spPr>
            <a:xfrm>
              <a:off x="4687600" y="1061697"/>
              <a:ext cx="3649408" cy="1015663"/>
            </a:xfrm>
            <a:prstGeom prst="rect">
              <a:avLst/>
            </a:prstGeom>
            <a:noFill/>
          </p:spPr>
          <p:txBody>
            <a:bodyPr wrap="square" rtlCol="0">
              <a:spAutoFit/>
            </a:bodyPr>
            <a:lstStyle/>
            <a:p>
              <a:pPr lvl="0" algn="ctr"/>
              <a:r>
                <a:rPr lang="en-GB" sz="2000" dirty="0"/>
                <a:t>Good job! Now for the last round, we will mix letters, numbers and colours. </a:t>
              </a:r>
            </a:p>
          </p:txBody>
        </p:sp>
      </p:grpSp>
      <p:grpSp>
        <p:nvGrpSpPr>
          <p:cNvPr id="22" name="Group 21">
            <a:extLst>
              <a:ext uri="{FF2B5EF4-FFF2-40B4-BE49-F238E27FC236}">
                <a16:creationId xmlns:a16="http://schemas.microsoft.com/office/drawing/2014/main" id="{FE71ADAF-586D-A235-ABB8-52B59B06D486}"/>
              </a:ext>
            </a:extLst>
          </p:cNvPr>
          <p:cNvGrpSpPr/>
          <p:nvPr/>
        </p:nvGrpSpPr>
        <p:grpSpPr>
          <a:xfrm>
            <a:off x="4962077" y="4441787"/>
            <a:ext cx="2651016" cy="1542711"/>
            <a:chOff x="2229307" y="578019"/>
            <a:chExt cx="2651016" cy="1542711"/>
          </a:xfrm>
        </p:grpSpPr>
        <p:pic>
          <p:nvPicPr>
            <p:cNvPr id="23" name="Picture 22">
              <a:extLst>
                <a:ext uri="{FF2B5EF4-FFF2-40B4-BE49-F238E27FC236}">
                  <a16:creationId xmlns:a16="http://schemas.microsoft.com/office/drawing/2014/main" id="{1AD05A75-42D6-9620-BCEA-3DBC87354C0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229307" y="578019"/>
              <a:ext cx="2651016" cy="1542711"/>
            </a:xfrm>
            <a:prstGeom prst="rect">
              <a:avLst/>
            </a:prstGeom>
          </p:spPr>
        </p:pic>
        <p:sp>
          <p:nvSpPr>
            <p:cNvPr id="24" name="TextBox 23">
              <a:extLst>
                <a:ext uri="{FF2B5EF4-FFF2-40B4-BE49-F238E27FC236}">
                  <a16:creationId xmlns:a16="http://schemas.microsoft.com/office/drawing/2014/main" id="{3C72F34E-6DB2-1948-FEF9-CBBF5B7AD795}"/>
                </a:ext>
              </a:extLst>
            </p:cNvPr>
            <p:cNvSpPr txBox="1"/>
            <p:nvPr/>
          </p:nvSpPr>
          <p:spPr>
            <a:xfrm>
              <a:off x="2388167" y="933875"/>
              <a:ext cx="2333295" cy="830997"/>
            </a:xfrm>
            <a:prstGeom prst="rect">
              <a:avLst/>
            </a:prstGeom>
            <a:noFill/>
          </p:spPr>
          <p:txBody>
            <a:bodyPr wrap="square" rtlCol="0">
              <a:spAutoFit/>
            </a:bodyPr>
            <a:lstStyle/>
            <a:p>
              <a:pPr algn="ctr"/>
              <a:r>
                <a:rPr lang="en-US" sz="2400" dirty="0"/>
                <a:t>Are you ready?</a:t>
              </a:r>
            </a:p>
            <a:p>
              <a:pPr algn="ctr"/>
              <a:r>
                <a:rPr lang="en-US" sz="2400" dirty="0"/>
                <a:t>Let’s go!</a:t>
              </a:r>
            </a:p>
          </p:txBody>
        </p:sp>
      </p:grpSp>
    </p:spTree>
    <p:extLst>
      <p:ext uri="{BB962C8B-B14F-4D97-AF65-F5344CB8AC3E}">
        <p14:creationId xmlns:p14="http://schemas.microsoft.com/office/powerpoint/2010/main" val="16212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100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0-#ppt_w/2"/>
                                          </p:val>
                                        </p:tav>
                                        <p:tav tm="100000">
                                          <p:val>
                                            <p:strVal val="#ppt_x"/>
                                          </p:val>
                                        </p:tav>
                                      </p:tavLst>
                                    </p:anim>
                                    <p:anim calcmode="lin" valueType="num">
                                      <p:cBhvr additive="base">
                                        <p:cTn id="1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1500"/>
                                  </p:stCondLst>
                                  <p:childTnLst>
                                    <p:set>
                                      <p:cBhvr>
                                        <p:cTn id="17" dur="1" fill="hold">
                                          <p:stCondLst>
                                            <p:cond delay="0"/>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15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fill="hold"/>
                                        <p:tgtEl>
                                          <p:spTgt spid="17"/>
                                        </p:tgtEl>
                                        <p:attrNameLst>
                                          <p:attrName>ppt_x</p:attrName>
                                        </p:attrNameLst>
                                      </p:cBhvr>
                                      <p:tavLst>
                                        <p:tav tm="0">
                                          <p:val>
                                            <p:strVal val="0-#ppt_w/2"/>
                                          </p:val>
                                        </p:tav>
                                        <p:tav tm="100000">
                                          <p:val>
                                            <p:strVal val="#ppt_x"/>
                                          </p:val>
                                        </p:tav>
                                      </p:tavLst>
                                    </p:anim>
                                    <p:anim calcmode="lin" valueType="num">
                                      <p:cBhvr additive="base">
                                        <p:cTn id="23"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1500"/>
                                  </p:stCondLst>
                                  <p:childTnLst>
                                    <p:set>
                                      <p:cBhvr>
                                        <p:cTn id="27" dur="1" fill="hold">
                                          <p:stCondLst>
                                            <p:cond delay="0"/>
                                          </p:stCondLst>
                                        </p:cTn>
                                        <p:tgtEl>
                                          <p:spTgt spid="1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150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1000" fill="hold"/>
                                        <p:tgtEl>
                                          <p:spTgt spid="22"/>
                                        </p:tgtEl>
                                        <p:attrNameLst>
                                          <p:attrName>ppt_x</p:attrName>
                                        </p:attrNameLst>
                                      </p:cBhvr>
                                      <p:tavLst>
                                        <p:tav tm="0">
                                          <p:val>
                                            <p:strVal val="0-#ppt_w/2"/>
                                          </p:val>
                                        </p:tav>
                                        <p:tav tm="100000">
                                          <p:val>
                                            <p:strVal val="#ppt_x"/>
                                          </p:val>
                                        </p:tav>
                                      </p:tavLst>
                                    </p:anim>
                                    <p:anim calcmode="lin" valueType="num">
                                      <p:cBhvr additive="base">
                                        <p:cTn id="33"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1500"/>
                                  </p:stCondLst>
                                  <p:childTnLst>
                                    <p:set>
                                      <p:cBhvr>
                                        <p:cTn id="37"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EB54ABF-1A22-12B6-CA48-9CDE450B9E83}"/>
            </a:ext>
          </a:extLst>
        </p:cNvPr>
        <p:cNvGrpSpPr/>
        <p:nvPr/>
      </p:nvGrpSpPr>
      <p:grpSpPr>
        <a:xfrm>
          <a:off x="0" y="0"/>
          <a:ext cx="0" cy="0"/>
          <a:chOff x="0" y="0"/>
          <a:chExt cx="0" cy="0"/>
        </a:xfrm>
      </p:grpSpPr>
      <p:sp>
        <p:nvSpPr>
          <p:cNvPr id="2" name="Rectangle: Rounded Corners 8">
            <a:extLst>
              <a:ext uri="{FF2B5EF4-FFF2-40B4-BE49-F238E27FC236}">
                <a16:creationId xmlns:a16="http://schemas.microsoft.com/office/drawing/2014/main" id="{BBEFCBE2-A76C-0F1C-EA8C-B5542532B35C}"/>
              </a:ext>
            </a:extLst>
          </p:cNvPr>
          <p:cNvSpPr/>
          <p:nvPr/>
        </p:nvSpPr>
        <p:spPr>
          <a:xfrm>
            <a:off x="3918026"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Rounded Corners 6">
            <a:extLst>
              <a:ext uri="{FF2B5EF4-FFF2-40B4-BE49-F238E27FC236}">
                <a16:creationId xmlns:a16="http://schemas.microsoft.com/office/drawing/2014/main" id="{6C876C8B-0820-1450-C912-203CDC24B732}"/>
              </a:ext>
            </a:extLst>
          </p:cNvPr>
          <p:cNvSpPr/>
          <p:nvPr/>
        </p:nvSpPr>
        <p:spPr>
          <a:xfrm>
            <a:off x="911223"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a:extLst>
              <a:ext uri="{FF2B5EF4-FFF2-40B4-BE49-F238E27FC236}">
                <a16:creationId xmlns:a16="http://schemas.microsoft.com/office/drawing/2014/main" id="{02CCDC88-68C1-649B-A90B-73F9D45A09BC}"/>
              </a:ext>
            </a:extLst>
          </p:cNvPr>
          <p:cNvSpPr txBox="1"/>
          <p:nvPr/>
        </p:nvSpPr>
        <p:spPr>
          <a:xfrm>
            <a:off x="909324" y="479771"/>
            <a:ext cx="1339683" cy="400110"/>
          </a:xfrm>
          <a:prstGeom prst="rect">
            <a:avLst/>
          </a:prstGeom>
          <a:noFill/>
        </p:spPr>
        <p:txBody>
          <a:bodyPr wrap="square" rtlCol="0">
            <a:spAutoFit/>
          </a:bodyPr>
          <a:lstStyle/>
          <a:p>
            <a:pPr algn="ctr"/>
            <a:r>
              <a:rPr lang="en-ZA" sz="2000" b="1" dirty="0">
                <a:solidFill>
                  <a:srgbClr val="FFC000"/>
                </a:solidFill>
              </a:rPr>
              <a:t>yellow</a:t>
            </a:r>
            <a:endParaRPr lang="en-AU" sz="2000" b="1" dirty="0">
              <a:solidFill>
                <a:srgbClr val="FFC000"/>
              </a:solidFill>
            </a:endParaRPr>
          </a:p>
        </p:txBody>
      </p:sp>
      <p:sp>
        <p:nvSpPr>
          <p:cNvPr id="10" name="Rectangle: Rounded Corners 9">
            <a:extLst>
              <a:ext uri="{FF2B5EF4-FFF2-40B4-BE49-F238E27FC236}">
                <a16:creationId xmlns:a16="http://schemas.microsoft.com/office/drawing/2014/main" id="{8E2FE836-C6E7-6B5C-8D2B-53D8F89C0AFE}"/>
              </a:ext>
            </a:extLst>
          </p:cNvPr>
          <p:cNvSpPr/>
          <p:nvPr/>
        </p:nvSpPr>
        <p:spPr>
          <a:xfrm>
            <a:off x="5446398" y="145168"/>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Rounded Corners 1">
            <a:extLst>
              <a:ext uri="{FF2B5EF4-FFF2-40B4-BE49-F238E27FC236}">
                <a16:creationId xmlns:a16="http://schemas.microsoft.com/office/drawing/2014/main" id="{733CD313-2670-2C21-57C4-50FB5AF91C42}"/>
              </a:ext>
            </a:extLst>
          </p:cNvPr>
          <p:cNvSpPr/>
          <p:nvPr/>
        </p:nvSpPr>
        <p:spPr>
          <a:xfrm>
            <a:off x="2422104"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1" name="Rectangle: Rounded Corners 10">
            <a:extLst>
              <a:ext uri="{FF2B5EF4-FFF2-40B4-BE49-F238E27FC236}">
                <a16:creationId xmlns:a16="http://schemas.microsoft.com/office/drawing/2014/main" id="{5D8458C2-50C3-BB74-8D89-8928113B1F40}"/>
              </a:ext>
            </a:extLst>
          </p:cNvPr>
          <p:cNvSpPr/>
          <p:nvPr/>
        </p:nvSpPr>
        <p:spPr>
          <a:xfrm>
            <a:off x="6947146" y="15242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7" name="Rectangle: Rounded Corners 8">
            <a:extLst>
              <a:ext uri="{FF2B5EF4-FFF2-40B4-BE49-F238E27FC236}">
                <a16:creationId xmlns:a16="http://schemas.microsoft.com/office/drawing/2014/main" id="{643BB1A7-B394-8B1A-39A8-DE1EB75BFDAD}"/>
              </a:ext>
            </a:extLst>
          </p:cNvPr>
          <p:cNvSpPr/>
          <p:nvPr/>
        </p:nvSpPr>
        <p:spPr>
          <a:xfrm>
            <a:off x="3918026"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8" name="Rectangle: Rounded Corners 6">
            <a:extLst>
              <a:ext uri="{FF2B5EF4-FFF2-40B4-BE49-F238E27FC236}">
                <a16:creationId xmlns:a16="http://schemas.microsoft.com/office/drawing/2014/main" id="{D1A61592-FDB1-B750-ABA8-E7507A866E94}"/>
              </a:ext>
            </a:extLst>
          </p:cNvPr>
          <p:cNvSpPr/>
          <p:nvPr/>
        </p:nvSpPr>
        <p:spPr>
          <a:xfrm>
            <a:off x="911223"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0" name="Rectangle: Rounded Corners 9">
            <a:extLst>
              <a:ext uri="{FF2B5EF4-FFF2-40B4-BE49-F238E27FC236}">
                <a16:creationId xmlns:a16="http://schemas.microsoft.com/office/drawing/2014/main" id="{B813FCDE-0916-6D14-4CD1-344C955742A2}"/>
              </a:ext>
            </a:extLst>
          </p:cNvPr>
          <p:cNvSpPr/>
          <p:nvPr/>
        </p:nvSpPr>
        <p:spPr>
          <a:xfrm>
            <a:off x="5446398" y="3543278"/>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 name="Rectangle: Rounded Corners 1">
            <a:extLst>
              <a:ext uri="{FF2B5EF4-FFF2-40B4-BE49-F238E27FC236}">
                <a16:creationId xmlns:a16="http://schemas.microsoft.com/office/drawing/2014/main" id="{685A907E-29B7-8AB1-E850-9311B73032A8}"/>
              </a:ext>
            </a:extLst>
          </p:cNvPr>
          <p:cNvSpPr/>
          <p:nvPr/>
        </p:nvSpPr>
        <p:spPr>
          <a:xfrm>
            <a:off x="2422104"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2" name="Rectangle: Rounded Corners 10">
            <a:extLst>
              <a:ext uri="{FF2B5EF4-FFF2-40B4-BE49-F238E27FC236}">
                <a16:creationId xmlns:a16="http://schemas.microsoft.com/office/drawing/2014/main" id="{A4D851A7-FB7B-14A7-3385-0CA72A8B59E5}"/>
              </a:ext>
            </a:extLst>
          </p:cNvPr>
          <p:cNvSpPr/>
          <p:nvPr/>
        </p:nvSpPr>
        <p:spPr>
          <a:xfrm>
            <a:off x="6947146" y="3550530"/>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8" name="Rectangle: Rounded Corners 6">
            <a:extLst>
              <a:ext uri="{FF2B5EF4-FFF2-40B4-BE49-F238E27FC236}">
                <a16:creationId xmlns:a16="http://schemas.microsoft.com/office/drawing/2014/main" id="{E8664A58-74DB-5FDF-5A1A-8F0699AA14BC}"/>
              </a:ext>
            </a:extLst>
          </p:cNvPr>
          <p:cNvSpPr/>
          <p:nvPr/>
        </p:nvSpPr>
        <p:spPr>
          <a:xfrm>
            <a:off x="911223"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0" name="Rectangle: Rounded Corners 1">
            <a:extLst>
              <a:ext uri="{FF2B5EF4-FFF2-40B4-BE49-F238E27FC236}">
                <a16:creationId xmlns:a16="http://schemas.microsoft.com/office/drawing/2014/main" id="{5485EAB6-EA81-09E4-9416-5AA8DAE99836}"/>
              </a:ext>
            </a:extLst>
          </p:cNvPr>
          <p:cNvSpPr/>
          <p:nvPr/>
        </p:nvSpPr>
        <p:spPr>
          <a:xfrm>
            <a:off x="2422104"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7" name="Rectangle: Rounded Corners 8">
            <a:extLst>
              <a:ext uri="{FF2B5EF4-FFF2-40B4-BE49-F238E27FC236}">
                <a16:creationId xmlns:a16="http://schemas.microsoft.com/office/drawing/2014/main" id="{EA4D3AA1-1CA2-5E24-AD0E-B704BDA62428}"/>
              </a:ext>
            </a:extLst>
          </p:cNvPr>
          <p:cNvSpPr/>
          <p:nvPr/>
        </p:nvSpPr>
        <p:spPr>
          <a:xfrm>
            <a:off x="3918026"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9" name="Rectangle: Rounded Corners 1">
            <a:extLst>
              <a:ext uri="{FF2B5EF4-FFF2-40B4-BE49-F238E27FC236}">
                <a16:creationId xmlns:a16="http://schemas.microsoft.com/office/drawing/2014/main" id="{57F0B4A0-0712-37FA-6FA1-22F9B6ECEA8B}"/>
              </a:ext>
            </a:extLst>
          </p:cNvPr>
          <p:cNvSpPr/>
          <p:nvPr/>
        </p:nvSpPr>
        <p:spPr>
          <a:xfrm>
            <a:off x="5444372"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1" name="Rectangle: Rounded Corners 10">
            <a:extLst>
              <a:ext uri="{FF2B5EF4-FFF2-40B4-BE49-F238E27FC236}">
                <a16:creationId xmlns:a16="http://schemas.microsoft.com/office/drawing/2014/main" id="{28590E19-14B2-B514-10AC-22BB635FCD50}"/>
              </a:ext>
            </a:extLst>
          </p:cNvPr>
          <p:cNvSpPr/>
          <p:nvPr/>
        </p:nvSpPr>
        <p:spPr>
          <a:xfrm>
            <a:off x="6947146" y="1851272"/>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3" name="Rectangle: Rounded Corners 6">
            <a:extLst>
              <a:ext uri="{FF2B5EF4-FFF2-40B4-BE49-F238E27FC236}">
                <a16:creationId xmlns:a16="http://schemas.microsoft.com/office/drawing/2014/main" id="{F387FB9D-0410-26A9-2375-932C1BC69013}"/>
              </a:ext>
            </a:extLst>
          </p:cNvPr>
          <p:cNvSpPr/>
          <p:nvPr/>
        </p:nvSpPr>
        <p:spPr>
          <a:xfrm>
            <a:off x="907800"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0" name="Rectangle: Rounded Corners 1">
            <a:extLst>
              <a:ext uri="{FF2B5EF4-FFF2-40B4-BE49-F238E27FC236}">
                <a16:creationId xmlns:a16="http://schemas.microsoft.com/office/drawing/2014/main" id="{84B01676-DE69-2CDF-1701-73A20242BAB7}"/>
              </a:ext>
            </a:extLst>
          </p:cNvPr>
          <p:cNvSpPr/>
          <p:nvPr/>
        </p:nvSpPr>
        <p:spPr>
          <a:xfrm>
            <a:off x="2421941"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2" name="Rectangle: Rounded Corners 8">
            <a:extLst>
              <a:ext uri="{FF2B5EF4-FFF2-40B4-BE49-F238E27FC236}">
                <a16:creationId xmlns:a16="http://schemas.microsoft.com/office/drawing/2014/main" id="{9FFC8287-B0A3-348D-6423-15C284E6DC5C}"/>
              </a:ext>
            </a:extLst>
          </p:cNvPr>
          <p:cNvSpPr/>
          <p:nvPr/>
        </p:nvSpPr>
        <p:spPr>
          <a:xfrm>
            <a:off x="3914603"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4" name="Rectangle: Rounded Corners 9">
            <a:extLst>
              <a:ext uri="{FF2B5EF4-FFF2-40B4-BE49-F238E27FC236}">
                <a16:creationId xmlns:a16="http://schemas.microsoft.com/office/drawing/2014/main" id="{1559F7D3-68B1-6CD9-B1CC-3572C5785A97}"/>
              </a:ext>
            </a:extLst>
          </p:cNvPr>
          <p:cNvSpPr/>
          <p:nvPr/>
        </p:nvSpPr>
        <p:spPr>
          <a:xfrm>
            <a:off x="5442975" y="5223893"/>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6" name="Rectangle: Rounded Corners 10">
            <a:extLst>
              <a:ext uri="{FF2B5EF4-FFF2-40B4-BE49-F238E27FC236}">
                <a16:creationId xmlns:a16="http://schemas.microsoft.com/office/drawing/2014/main" id="{0B833977-B202-6B91-8225-689AE641FE21}"/>
              </a:ext>
            </a:extLst>
          </p:cNvPr>
          <p:cNvSpPr/>
          <p:nvPr/>
        </p:nvSpPr>
        <p:spPr>
          <a:xfrm>
            <a:off x="6943723" y="5231145"/>
            <a:ext cx="1341207" cy="1088175"/>
          </a:xfrm>
          <a:prstGeom prst="roundRect">
            <a:avLst>
              <a:gd name="adj" fmla="val 3569"/>
            </a:avLst>
          </a:prstGeom>
          <a:solidFill>
            <a:schemeClr val="bg1"/>
          </a:solidFill>
          <a:ln w="19050">
            <a:solidFill>
              <a:srgbClr val="0063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TextBox 26">
            <a:extLst>
              <a:ext uri="{FF2B5EF4-FFF2-40B4-BE49-F238E27FC236}">
                <a16:creationId xmlns:a16="http://schemas.microsoft.com/office/drawing/2014/main" id="{5E122831-9852-4EF8-8DF7-5A484308A2AF}"/>
              </a:ext>
            </a:extLst>
          </p:cNvPr>
          <p:cNvSpPr txBox="1"/>
          <p:nvPr/>
        </p:nvSpPr>
        <p:spPr>
          <a:xfrm>
            <a:off x="2416984" y="472684"/>
            <a:ext cx="1339683" cy="400110"/>
          </a:xfrm>
          <a:prstGeom prst="rect">
            <a:avLst/>
          </a:prstGeom>
          <a:noFill/>
        </p:spPr>
        <p:txBody>
          <a:bodyPr wrap="square" rtlCol="0">
            <a:spAutoFit/>
          </a:bodyPr>
          <a:lstStyle/>
          <a:p>
            <a:pPr algn="ctr"/>
            <a:r>
              <a:rPr lang="en-ZA" sz="2000" b="1" dirty="0">
                <a:solidFill>
                  <a:srgbClr val="92D050"/>
                </a:solidFill>
              </a:rPr>
              <a:t>three</a:t>
            </a:r>
            <a:endParaRPr lang="en-AU" sz="2000" b="1" dirty="0">
              <a:solidFill>
                <a:srgbClr val="92D050"/>
              </a:solidFill>
            </a:endParaRPr>
          </a:p>
        </p:txBody>
      </p:sp>
      <p:sp>
        <p:nvSpPr>
          <p:cNvPr id="28" name="TextBox 27">
            <a:extLst>
              <a:ext uri="{FF2B5EF4-FFF2-40B4-BE49-F238E27FC236}">
                <a16:creationId xmlns:a16="http://schemas.microsoft.com/office/drawing/2014/main" id="{1A7A5C71-692D-C739-202D-43DAFE552AB8}"/>
              </a:ext>
            </a:extLst>
          </p:cNvPr>
          <p:cNvSpPr txBox="1"/>
          <p:nvPr/>
        </p:nvSpPr>
        <p:spPr>
          <a:xfrm>
            <a:off x="3920446" y="486182"/>
            <a:ext cx="1339683" cy="400110"/>
          </a:xfrm>
          <a:prstGeom prst="rect">
            <a:avLst/>
          </a:prstGeom>
          <a:noFill/>
        </p:spPr>
        <p:txBody>
          <a:bodyPr wrap="square" rtlCol="0">
            <a:spAutoFit/>
          </a:bodyPr>
          <a:lstStyle/>
          <a:p>
            <a:pPr algn="ctr"/>
            <a:r>
              <a:rPr lang="en-ZA" sz="2000" b="1" dirty="0">
                <a:solidFill>
                  <a:srgbClr val="FF0000"/>
                </a:solidFill>
              </a:rPr>
              <a:t>A</a:t>
            </a:r>
            <a:endParaRPr lang="en-AU" sz="2000" b="1" dirty="0">
              <a:solidFill>
                <a:srgbClr val="FF0000"/>
              </a:solidFill>
            </a:endParaRPr>
          </a:p>
        </p:txBody>
      </p:sp>
      <p:sp>
        <p:nvSpPr>
          <p:cNvPr id="29" name="TextBox 28">
            <a:extLst>
              <a:ext uri="{FF2B5EF4-FFF2-40B4-BE49-F238E27FC236}">
                <a16:creationId xmlns:a16="http://schemas.microsoft.com/office/drawing/2014/main" id="{B2E8AFAC-C363-0042-3E44-ED1E2E78977A}"/>
              </a:ext>
            </a:extLst>
          </p:cNvPr>
          <p:cNvSpPr txBox="1"/>
          <p:nvPr/>
        </p:nvSpPr>
        <p:spPr>
          <a:xfrm>
            <a:off x="5428106" y="479095"/>
            <a:ext cx="1339683" cy="400110"/>
          </a:xfrm>
          <a:prstGeom prst="rect">
            <a:avLst/>
          </a:prstGeom>
          <a:noFill/>
        </p:spPr>
        <p:txBody>
          <a:bodyPr wrap="square" rtlCol="0">
            <a:spAutoFit/>
          </a:bodyPr>
          <a:lstStyle/>
          <a:p>
            <a:pPr algn="ctr"/>
            <a:r>
              <a:rPr lang="en-ZA" sz="2000" b="1" dirty="0">
                <a:solidFill>
                  <a:srgbClr val="92D050"/>
                </a:solidFill>
              </a:rPr>
              <a:t>seven</a:t>
            </a:r>
            <a:endParaRPr lang="en-AU" sz="2000" b="1" dirty="0">
              <a:solidFill>
                <a:srgbClr val="92D050"/>
              </a:solidFill>
            </a:endParaRPr>
          </a:p>
        </p:txBody>
      </p:sp>
      <p:sp>
        <p:nvSpPr>
          <p:cNvPr id="30" name="TextBox 29">
            <a:extLst>
              <a:ext uri="{FF2B5EF4-FFF2-40B4-BE49-F238E27FC236}">
                <a16:creationId xmlns:a16="http://schemas.microsoft.com/office/drawing/2014/main" id="{803658CA-8603-B555-5D93-D18C28D73BCF}"/>
              </a:ext>
            </a:extLst>
          </p:cNvPr>
          <p:cNvSpPr txBox="1"/>
          <p:nvPr/>
        </p:nvSpPr>
        <p:spPr>
          <a:xfrm>
            <a:off x="6945618" y="479095"/>
            <a:ext cx="1339683" cy="400110"/>
          </a:xfrm>
          <a:prstGeom prst="rect">
            <a:avLst/>
          </a:prstGeom>
          <a:noFill/>
        </p:spPr>
        <p:txBody>
          <a:bodyPr wrap="square" rtlCol="0">
            <a:spAutoFit/>
          </a:bodyPr>
          <a:lstStyle/>
          <a:p>
            <a:pPr algn="ctr"/>
            <a:r>
              <a:rPr lang="en-ZA" sz="2000" b="1" dirty="0">
                <a:solidFill>
                  <a:schemeClr val="accent1">
                    <a:lumMod val="60000"/>
                    <a:lumOff val="40000"/>
                  </a:schemeClr>
                </a:solidFill>
              </a:rPr>
              <a:t>pink</a:t>
            </a:r>
            <a:endParaRPr lang="en-AU" sz="2000" b="1" dirty="0">
              <a:solidFill>
                <a:schemeClr val="accent1">
                  <a:lumMod val="60000"/>
                  <a:lumOff val="40000"/>
                </a:schemeClr>
              </a:solidFill>
            </a:endParaRPr>
          </a:p>
        </p:txBody>
      </p:sp>
      <p:sp>
        <p:nvSpPr>
          <p:cNvPr id="31" name="TextBox 30">
            <a:extLst>
              <a:ext uri="{FF2B5EF4-FFF2-40B4-BE49-F238E27FC236}">
                <a16:creationId xmlns:a16="http://schemas.microsoft.com/office/drawing/2014/main" id="{3B7100D0-BC5E-1432-6968-C0CD65F060EB}"/>
              </a:ext>
            </a:extLst>
          </p:cNvPr>
          <p:cNvSpPr txBox="1"/>
          <p:nvPr/>
        </p:nvSpPr>
        <p:spPr>
          <a:xfrm>
            <a:off x="919145" y="2204964"/>
            <a:ext cx="1339683" cy="400110"/>
          </a:xfrm>
          <a:prstGeom prst="rect">
            <a:avLst/>
          </a:prstGeom>
          <a:noFill/>
        </p:spPr>
        <p:txBody>
          <a:bodyPr wrap="square" rtlCol="0">
            <a:spAutoFit/>
          </a:bodyPr>
          <a:lstStyle/>
          <a:p>
            <a:pPr algn="ctr"/>
            <a:r>
              <a:rPr lang="en-ZA" sz="2000" b="1" dirty="0">
                <a:solidFill>
                  <a:srgbClr val="FF0000"/>
                </a:solidFill>
              </a:rPr>
              <a:t>A</a:t>
            </a:r>
            <a:endParaRPr lang="en-AU" sz="2000" b="1" dirty="0">
              <a:solidFill>
                <a:srgbClr val="FF0000"/>
              </a:solidFill>
            </a:endParaRPr>
          </a:p>
        </p:txBody>
      </p:sp>
      <p:sp>
        <p:nvSpPr>
          <p:cNvPr id="32" name="TextBox 31">
            <a:extLst>
              <a:ext uri="{FF2B5EF4-FFF2-40B4-BE49-F238E27FC236}">
                <a16:creationId xmlns:a16="http://schemas.microsoft.com/office/drawing/2014/main" id="{20D5B604-7F6C-CD47-19B9-92D3ECA85E80}"/>
              </a:ext>
            </a:extLst>
          </p:cNvPr>
          <p:cNvSpPr txBox="1"/>
          <p:nvPr/>
        </p:nvSpPr>
        <p:spPr>
          <a:xfrm>
            <a:off x="2426805" y="2197877"/>
            <a:ext cx="1339683" cy="400110"/>
          </a:xfrm>
          <a:prstGeom prst="rect">
            <a:avLst/>
          </a:prstGeom>
          <a:noFill/>
        </p:spPr>
        <p:txBody>
          <a:bodyPr wrap="square" rtlCol="0">
            <a:spAutoFit/>
          </a:bodyPr>
          <a:lstStyle/>
          <a:p>
            <a:pPr algn="ctr"/>
            <a:r>
              <a:rPr lang="en-ZA" sz="2000" b="1" dirty="0">
                <a:solidFill>
                  <a:srgbClr val="00B0F0"/>
                </a:solidFill>
              </a:rPr>
              <a:t>F</a:t>
            </a:r>
            <a:endParaRPr lang="en-AU" sz="2000" b="1" dirty="0">
              <a:solidFill>
                <a:srgbClr val="00B0F0"/>
              </a:solidFill>
            </a:endParaRPr>
          </a:p>
        </p:txBody>
      </p:sp>
      <p:sp>
        <p:nvSpPr>
          <p:cNvPr id="33" name="TextBox 32">
            <a:extLst>
              <a:ext uri="{FF2B5EF4-FFF2-40B4-BE49-F238E27FC236}">
                <a16:creationId xmlns:a16="http://schemas.microsoft.com/office/drawing/2014/main" id="{2B3D857F-734B-8837-355D-3F1D2F953A4A}"/>
              </a:ext>
            </a:extLst>
          </p:cNvPr>
          <p:cNvSpPr txBox="1"/>
          <p:nvPr/>
        </p:nvSpPr>
        <p:spPr>
          <a:xfrm>
            <a:off x="3930267" y="2211375"/>
            <a:ext cx="1339683" cy="400110"/>
          </a:xfrm>
          <a:prstGeom prst="rect">
            <a:avLst/>
          </a:prstGeom>
          <a:noFill/>
        </p:spPr>
        <p:txBody>
          <a:bodyPr wrap="square" rtlCol="0">
            <a:spAutoFit/>
          </a:bodyPr>
          <a:lstStyle/>
          <a:p>
            <a:pPr algn="ctr"/>
            <a:r>
              <a:rPr lang="en-ZA" sz="2000" b="1" dirty="0">
                <a:solidFill>
                  <a:srgbClr val="92D050"/>
                </a:solidFill>
              </a:rPr>
              <a:t>seven</a:t>
            </a:r>
            <a:endParaRPr lang="en-AU" sz="2000" b="1" dirty="0">
              <a:solidFill>
                <a:srgbClr val="FFC000"/>
              </a:solidFill>
            </a:endParaRPr>
          </a:p>
        </p:txBody>
      </p:sp>
      <p:sp>
        <p:nvSpPr>
          <p:cNvPr id="34" name="TextBox 33">
            <a:extLst>
              <a:ext uri="{FF2B5EF4-FFF2-40B4-BE49-F238E27FC236}">
                <a16:creationId xmlns:a16="http://schemas.microsoft.com/office/drawing/2014/main" id="{A87295BA-AAFF-E121-2642-55AD6AB7744B}"/>
              </a:ext>
            </a:extLst>
          </p:cNvPr>
          <p:cNvSpPr txBox="1"/>
          <p:nvPr/>
        </p:nvSpPr>
        <p:spPr>
          <a:xfrm>
            <a:off x="5437927" y="2204288"/>
            <a:ext cx="1339683" cy="400110"/>
          </a:xfrm>
          <a:prstGeom prst="rect">
            <a:avLst/>
          </a:prstGeom>
          <a:noFill/>
        </p:spPr>
        <p:txBody>
          <a:bodyPr wrap="square" rtlCol="0">
            <a:spAutoFit/>
          </a:bodyPr>
          <a:lstStyle/>
          <a:p>
            <a:pPr algn="ctr"/>
            <a:r>
              <a:rPr lang="en-ZA" sz="2000" b="1" dirty="0">
                <a:solidFill>
                  <a:srgbClr val="00B0F0"/>
                </a:solidFill>
              </a:rPr>
              <a:t>blue</a:t>
            </a:r>
            <a:endParaRPr lang="en-AU" sz="2000" b="1" dirty="0">
              <a:solidFill>
                <a:srgbClr val="00B0F0"/>
              </a:solidFill>
            </a:endParaRPr>
          </a:p>
        </p:txBody>
      </p:sp>
      <p:sp>
        <p:nvSpPr>
          <p:cNvPr id="35" name="TextBox 34">
            <a:extLst>
              <a:ext uri="{FF2B5EF4-FFF2-40B4-BE49-F238E27FC236}">
                <a16:creationId xmlns:a16="http://schemas.microsoft.com/office/drawing/2014/main" id="{4DAC1E50-746E-66B2-37B6-A3E0B7957617}"/>
              </a:ext>
            </a:extLst>
          </p:cNvPr>
          <p:cNvSpPr txBox="1"/>
          <p:nvPr/>
        </p:nvSpPr>
        <p:spPr>
          <a:xfrm>
            <a:off x="6955439" y="2204288"/>
            <a:ext cx="1339683" cy="400110"/>
          </a:xfrm>
          <a:prstGeom prst="rect">
            <a:avLst/>
          </a:prstGeom>
          <a:noFill/>
        </p:spPr>
        <p:txBody>
          <a:bodyPr wrap="square" rtlCol="0">
            <a:spAutoFit/>
          </a:bodyPr>
          <a:lstStyle/>
          <a:p>
            <a:pPr algn="ctr"/>
            <a:r>
              <a:rPr lang="en-ZA" sz="2000" b="1" dirty="0">
                <a:solidFill>
                  <a:srgbClr val="002060"/>
                </a:solidFill>
              </a:rPr>
              <a:t>T</a:t>
            </a:r>
            <a:endParaRPr lang="en-AU" sz="2000" b="1" dirty="0">
              <a:solidFill>
                <a:srgbClr val="002060"/>
              </a:solidFill>
            </a:endParaRPr>
          </a:p>
        </p:txBody>
      </p:sp>
      <p:sp>
        <p:nvSpPr>
          <p:cNvPr id="36" name="TextBox 35">
            <a:extLst>
              <a:ext uri="{FF2B5EF4-FFF2-40B4-BE49-F238E27FC236}">
                <a16:creationId xmlns:a16="http://schemas.microsoft.com/office/drawing/2014/main" id="{BBD9337B-5DF4-D3A7-4939-A449FA852233}"/>
              </a:ext>
            </a:extLst>
          </p:cNvPr>
          <p:cNvSpPr txBox="1"/>
          <p:nvPr/>
        </p:nvSpPr>
        <p:spPr>
          <a:xfrm>
            <a:off x="905984" y="3869071"/>
            <a:ext cx="1339683" cy="400110"/>
          </a:xfrm>
          <a:prstGeom prst="rect">
            <a:avLst/>
          </a:prstGeom>
          <a:noFill/>
        </p:spPr>
        <p:txBody>
          <a:bodyPr wrap="square" rtlCol="0">
            <a:spAutoFit/>
          </a:bodyPr>
          <a:lstStyle/>
          <a:p>
            <a:pPr algn="ctr"/>
            <a:r>
              <a:rPr lang="en-ZA" sz="2000" b="1" dirty="0">
                <a:solidFill>
                  <a:srgbClr val="00B0F0"/>
                </a:solidFill>
              </a:rPr>
              <a:t>blue</a:t>
            </a:r>
            <a:endParaRPr lang="en-AU" sz="2000" b="1" dirty="0">
              <a:solidFill>
                <a:srgbClr val="FFC000"/>
              </a:solidFill>
            </a:endParaRPr>
          </a:p>
        </p:txBody>
      </p:sp>
      <p:sp>
        <p:nvSpPr>
          <p:cNvPr id="37" name="TextBox 36">
            <a:extLst>
              <a:ext uri="{FF2B5EF4-FFF2-40B4-BE49-F238E27FC236}">
                <a16:creationId xmlns:a16="http://schemas.microsoft.com/office/drawing/2014/main" id="{E4A0084E-5ED1-1EBA-43BE-62D396672D12}"/>
              </a:ext>
            </a:extLst>
          </p:cNvPr>
          <p:cNvSpPr txBox="1"/>
          <p:nvPr/>
        </p:nvSpPr>
        <p:spPr>
          <a:xfrm>
            <a:off x="2413644" y="3861984"/>
            <a:ext cx="1339683" cy="400110"/>
          </a:xfrm>
          <a:prstGeom prst="rect">
            <a:avLst/>
          </a:prstGeom>
          <a:noFill/>
        </p:spPr>
        <p:txBody>
          <a:bodyPr wrap="square" rtlCol="0">
            <a:spAutoFit/>
          </a:bodyPr>
          <a:lstStyle/>
          <a:p>
            <a:pPr algn="ctr"/>
            <a:r>
              <a:rPr lang="en-ZA" sz="2000" b="1" dirty="0">
                <a:solidFill>
                  <a:schemeClr val="accent6">
                    <a:lumMod val="60000"/>
                    <a:lumOff val="40000"/>
                  </a:schemeClr>
                </a:solidFill>
              </a:rPr>
              <a:t>B</a:t>
            </a:r>
            <a:endParaRPr lang="en-AU" sz="2000" b="1" dirty="0">
              <a:solidFill>
                <a:schemeClr val="accent6">
                  <a:lumMod val="60000"/>
                  <a:lumOff val="40000"/>
                </a:schemeClr>
              </a:solidFill>
            </a:endParaRPr>
          </a:p>
        </p:txBody>
      </p:sp>
      <p:sp>
        <p:nvSpPr>
          <p:cNvPr id="38" name="TextBox 37">
            <a:extLst>
              <a:ext uri="{FF2B5EF4-FFF2-40B4-BE49-F238E27FC236}">
                <a16:creationId xmlns:a16="http://schemas.microsoft.com/office/drawing/2014/main" id="{31704178-3143-7DD8-CCDC-3B2D3743AF67}"/>
              </a:ext>
            </a:extLst>
          </p:cNvPr>
          <p:cNvSpPr txBox="1"/>
          <p:nvPr/>
        </p:nvSpPr>
        <p:spPr>
          <a:xfrm>
            <a:off x="3917106" y="3875482"/>
            <a:ext cx="1339683" cy="400110"/>
          </a:xfrm>
          <a:prstGeom prst="rect">
            <a:avLst/>
          </a:prstGeom>
          <a:noFill/>
        </p:spPr>
        <p:txBody>
          <a:bodyPr wrap="square" rtlCol="0">
            <a:spAutoFit/>
          </a:bodyPr>
          <a:lstStyle/>
          <a:p>
            <a:pPr algn="ctr"/>
            <a:r>
              <a:rPr lang="en-ZA" sz="2000" b="1" dirty="0">
                <a:solidFill>
                  <a:schemeClr val="accent2">
                    <a:lumMod val="75000"/>
                  </a:schemeClr>
                </a:solidFill>
              </a:rPr>
              <a:t>five</a:t>
            </a:r>
            <a:endParaRPr lang="en-AU" sz="2000" b="1" dirty="0">
              <a:solidFill>
                <a:schemeClr val="accent2">
                  <a:lumMod val="75000"/>
                </a:schemeClr>
              </a:solidFill>
            </a:endParaRPr>
          </a:p>
        </p:txBody>
      </p:sp>
      <p:sp>
        <p:nvSpPr>
          <p:cNvPr id="39" name="TextBox 38">
            <a:extLst>
              <a:ext uri="{FF2B5EF4-FFF2-40B4-BE49-F238E27FC236}">
                <a16:creationId xmlns:a16="http://schemas.microsoft.com/office/drawing/2014/main" id="{73DA7533-9951-3563-776D-1D2306197E78}"/>
              </a:ext>
            </a:extLst>
          </p:cNvPr>
          <p:cNvSpPr txBox="1"/>
          <p:nvPr/>
        </p:nvSpPr>
        <p:spPr>
          <a:xfrm>
            <a:off x="5424766" y="3868395"/>
            <a:ext cx="1339683" cy="400110"/>
          </a:xfrm>
          <a:prstGeom prst="rect">
            <a:avLst/>
          </a:prstGeom>
          <a:noFill/>
        </p:spPr>
        <p:txBody>
          <a:bodyPr wrap="square" rtlCol="0">
            <a:spAutoFit/>
          </a:bodyPr>
          <a:lstStyle/>
          <a:p>
            <a:pPr algn="ctr"/>
            <a:r>
              <a:rPr lang="en-ZA" sz="2000" b="1" dirty="0">
                <a:solidFill>
                  <a:srgbClr val="00B0F0"/>
                </a:solidFill>
              </a:rPr>
              <a:t>F</a:t>
            </a:r>
            <a:endParaRPr lang="en-AU" sz="2000" b="1" dirty="0">
              <a:solidFill>
                <a:srgbClr val="FFC000"/>
              </a:solidFill>
            </a:endParaRPr>
          </a:p>
        </p:txBody>
      </p:sp>
      <p:sp>
        <p:nvSpPr>
          <p:cNvPr id="40" name="TextBox 39">
            <a:extLst>
              <a:ext uri="{FF2B5EF4-FFF2-40B4-BE49-F238E27FC236}">
                <a16:creationId xmlns:a16="http://schemas.microsoft.com/office/drawing/2014/main" id="{89A945DC-26CA-2086-0A85-8DBC993ABAE2}"/>
              </a:ext>
            </a:extLst>
          </p:cNvPr>
          <p:cNvSpPr txBox="1"/>
          <p:nvPr/>
        </p:nvSpPr>
        <p:spPr>
          <a:xfrm>
            <a:off x="6942278" y="3868395"/>
            <a:ext cx="1339683" cy="400110"/>
          </a:xfrm>
          <a:prstGeom prst="rect">
            <a:avLst/>
          </a:prstGeom>
          <a:noFill/>
        </p:spPr>
        <p:txBody>
          <a:bodyPr wrap="square" rtlCol="0">
            <a:spAutoFit/>
          </a:bodyPr>
          <a:lstStyle/>
          <a:p>
            <a:pPr algn="ctr"/>
            <a:r>
              <a:rPr lang="en-ZA" sz="2000" b="1" dirty="0">
                <a:solidFill>
                  <a:srgbClr val="92D050"/>
                </a:solidFill>
              </a:rPr>
              <a:t>three</a:t>
            </a:r>
            <a:endParaRPr lang="en-AU" sz="2000" b="1" dirty="0">
              <a:solidFill>
                <a:srgbClr val="FFC000"/>
              </a:solidFill>
            </a:endParaRPr>
          </a:p>
        </p:txBody>
      </p:sp>
      <p:sp>
        <p:nvSpPr>
          <p:cNvPr id="41" name="TextBox 40">
            <a:extLst>
              <a:ext uri="{FF2B5EF4-FFF2-40B4-BE49-F238E27FC236}">
                <a16:creationId xmlns:a16="http://schemas.microsoft.com/office/drawing/2014/main" id="{22A2263E-2AD3-8719-72C5-9960C91B6666}"/>
              </a:ext>
            </a:extLst>
          </p:cNvPr>
          <p:cNvSpPr txBox="1"/>
          <p:nvPr/>
        </p:nvSpPr>
        <p:spPr>
          <a:xfrm>
            <a:off x="915805" y="5594264"/>
            <a:ext cx="1339683" cy="400110"/>
          </a:xfrm>
          <a:prstGeom prst="rect">
            <a:avLst/>
          </a:prstGeom>
          <a:noFill/>
        </p:spPr>
        <p:txBody>
          <a:bodyPr wrap="square" rtlCol="0">
            <a:spAutoFit/>
          </a:bodyPr>
          <a:lstStyle/>
          <a:p>
            <a:pPr algn="ctr"/>
            <a:r>
              <a:rPr lang="en-ZA" sz="2000" b="1" dirty="0">
                <a:solidFill>
                  <a:schemeClr val="accent2">
                    <a:lumMod val="75000"/>
                  </a:schemeClr>
                </a:solidFill>
              </a:rPr>
              <a:t>five</a:t>
            </a:r>
            <a:endParaRPr lang="en-AU" sz="2000" b="1" dirty="0">
              <a:solidFill>
                <a:schemeClr val="accent2">
                  <a:lumMod val="75000"/>
                </a:schemeClr>
              </a:solidFill>
            </a:endParaRPr>
          </a:p>
        </p:txBody>
      </p:sp>
      <p:sp>
        <p:nvSpPr>
          <p:cNvPr id="42" name="TextBox 41">
            <a:extLst>
              <a:ext uri="{FF2B5EF4-FFF2-40B4-BE49-F238E27FC236}">
                <a16:creationId xmlns:a16="http://schemas.microsoft.com/office/drawing/2014/main" id="{28ED14DC-A9B0-0D23-178D-B87193156F50}"/>
              </a:ext>
            </a:extLst>
          </p:cNvPr>
          <p:cNvSpPr txBox="1"/>
          <p:nvPr/>
        </p:nvSpPr>
        <p:spPr>
          <a:xfrm>
            <a:off x="2423465" y="5587177"/>
            <a:ext cx="1339683" cy="400110"/>
          </a:xfrm>
          <a:prstGeom prst="rect">
            <a:avLst/>
          </a:prstGeom>
          <a:noFill/>
        </p:spPr>
        <p:txBody>
          <a:bodyPr wrap="square" rtlCol="0">
            <a:spAutoFit/>
          </a:bodyPr>
          <a:lstStyle/>
          <a:p>
            <a:pPr algn="ctr"/>
            <a:r>
              <a:rPr lang="en-ZA" sz="2000" b="1" dirty="0">
                <a:solidFill>
                  <a:schemeClr val="accent1">
                    <a:lumMod val="60000"/>
                    <a:lumOff val="40000"/>
                  </a:schemeClr>
                </a:solidFill>
              </a:rPr>
              <a:t>pink</a:t>
            </a:r>
            <a:endParaRPr lang="en-AU" sz="2000" b="1" dirty="0">
              <a:solidFill>
                <a:schemeClr val="accent1">
                  <a:lumMod val="60000"/>
                  <a:lumOff val="40000"/>
                </a:schemeClr>
              </a:solidFill>
            </a:endParaRPr>
          </a:p>
        </p:txBody>
      </p:sp>
      <p:sp>
        <p:nvSpPr>
          <p:cNvPr id="43" name="TextBox 42">
            <a:extLst>
              <a:ext uri="{FF2B5EF4-FFF2-40B4-BE49-F238E27FC236}">
                <a16:creationId xmlns:a16="http://schemas.microsoft.com/office/drawing/2014/main" id="{377F6594-305F-C64F-28AC-436B7590CD0C}"/>
              </a:ext>
            </a:extLst>
          </p:cNvPr>
          <p:cNvSpPr txBox="1"/>
          <p:nvPr/>
        </p:nvSpPr>
        <p:spPr>
          <a:xfrm>
            <a:off x="3926927" y="5600675"/>
            <a:ext cx="1339683" cy="400110"/>
          </a:xfrm>
          <a:prstGeom prst="rect">
            <a:avLst/>
          </a:prstGeom>
          <a:noFill/>
        </p:spPr>
        <p:txBody>
          <a:bodyPr wrap="square" rtlCol="0">
            <a:spAutoFit/>
          </a:bodyPr>
          <a:lstStyle/>
          <a:p>
            <a:pPr algn="ctr"/>
            <a:r>
              <a:rPr lang="en-ZA" sz="2000" b="1" dirty="0">
                <a:solidFill>
                  <a:srgbClr val="002060"/>
                </a:solidFill>
              </a:rPr>
              <a:t>T</a:t>
            </a:r>
            <a:endParaRPr lang="en-AU" sz="2000" b="1" dirty="0">
              <a:solidFill>
                <a:srgbClr val="FFC000"/>
              </a:solidFill>
            </a:endParaRPr>
          </a:p>
        </p:txBody>
      </p:sp>
      <p:sp>
        <p:nvSpPr>
          <p:cNvPr id="44" name="TextBox 43">
            <a:extLst>
              <a:ext uri="{FF2B5EF4-FFF2-40B4-BE49-F238E27FC236}">
                <a16:creationId xmlns:a16="http://schemas.microsoft.com/office/drawing/2014/main" id="{AF5598D6-821A-C969-EE2B-C9573373DCD3}"/>
              </a:ext>
            </a:extLst>
          </p:cNvPr>
          <p:cNvSpPr txBox="1"/>
          <p:nvPr/>
        </p:nvSpPr>
        <p:spPr>
          <a:xfrm>
            <a:off x="5434587" y="5593588"/>
            <a:ext cx="1339683" cy="400110"/>
          </a:xfrm>
          <a:prstGeom prst="rect">
            <a:avLst/>
          </a:prstGeom>
          <a:noFill/>
        </p:spPr>
        <p:txBody>
          <a:bodyPr wrap="square" rtlCol="0">
            <a:spAutoFit/>
          </a:bodyPr>
          <a:lstStyle/>
          <a:p>
            <a:pPr algn="ctr"/>
            <a:r>
              <a:rPr lang="en-ZA" sz="2000" b="1" dirty="0">
                <a:solidFill>
                  <a:schemeClr val="accent6">
                    <a:lumMod val="60000"/>
                    <a:lumOff val="40000"/>
                  </a:schemeClr>
                </a:solidFill>
              </a:rPr>
              <a:t>B</a:t>
            </a:r>
            <a:endParaRPr lang="en-AU" sz="2000" b="1" dirty="0">
              <a:solidFill>
                <a:schemeClr val="accent6">
                  <a:lumMod val="60000"/>
                  <a:lumOff val="40000"/>
                </a:schemeClr>
              </a:solidFill>
            </a:endParaRPr>
          </a:p>
        </p:txBody>
      </p:sp>
      <p:sp>
        <p:nvSpPr>
          <p:cNvPr id="45" name="TextBox 44">
            <a:extLst>
              <a:ext uri="{FF2B5EF4-FFF2-40B4-BE49-F238E27FC236}">
                <a16:creationId xmlns:a16="http://schemas.microsoft.com/office/drawing/2014/main" id="{3AFBCDA7-7305-DD7F-8C02-B522163105E0}"/>
              </a:ext>
            </a:extLst>
          </p:cNvPr>
          <p:cNvSpPr txBox="1"/>
          <p:nvPr/>
        </p:nvSpPr>
        <p:spPr>
          <a:xfrm>
            <a:off x="6952099" y="5593588"/>
            <a:ext cx="1339683" cy="400110"/>
          </a:xfrm>
          <a:prstGeom prst="rect">
            <a:avLst/>
          </a:prstGeom>
          <a:noFill/>
        </p:spPr>
        <p:txBody>
          <a:bodyPr wrap="square" rtlCol="0">
            <a:spAutoFit/>
          </a:bodyPr>
          <a:lstStyle/>
          <a:p>
            <a:pPr algn="ctr"/>
            <a:r>
              <a:rPr lang="en-ZA" sz="2000" b="1" dirty="0">
                <a:solidFill>
                  <a:srgbClr val="FFC000"/>
                </a:solidFill>
              </a:rPr>
              <a:t>yellow</a:t>
            </a:r>
            <a:endParaRPr lang="en-AU" sz="2000" b="1" dirty="0">
              <a:solidFill>
                <a:srgbClr val="FFC000"/>
              </a:solidFill>
            </a:endParaRPr>
          </a:p>
        </p:txBody>
      </p:sp>
      <p:pic>
        <p:nvPicPr>
          <p:cNvPr id="46" name="Picture 45">
            <a:extLst>
              <a:ext uri="{FF2B5EF4-FFF2-40B4-BE49-F238E27FC236}">
                <a16:creationId xmlns:a16="http://schemas.microsoft.com/office/drawing/2014/main" id="{6B5AB4C0-4487-9641-E322-FEDC273F838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1042349" y="-21781"/>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49" name="Picture 48">
            <a:extLst>
              <a:ext uri="{FF2B5EF4-FFF2-40B4-BE49-F238E27FC236}">
                <a16:creationId xmlns:a16="http://schemas.microsoft.com/office/drawing/2014/main" id="{71983E3B-C765-EC27-414C-2B3E1699ED5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2563239" y="-21781"/>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53" name="Picture 52">
            <a:extLst>
              <a:ext uri="{FF2B5EF4-FFF2-40B4-BE49-F238E27FC236}">
                <a16:creationId xmlns:a16="http://schemas.microsoft.com/office/drawing/2014/main" id="{34F6932F-5C5C-CEBC-48B8-B2CC5B2A486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4047155" y="-21781"/>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54" name="Picture 53">
            <a:extLst>
              <a:ext uri="{FF2B5EF4-FFF2-40B4-BE49-F238E27FC236}">
                <a16:creationId xmlns:a16="http://schemas.microsoft.com/office/drawing/2014/main" id="{F739551D-BFEB-0965-A557-7A0F9CD3E9F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5568045" y="-21781"/>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55" name="Picture 54">
            <a:extLst>
              <a:ext uri="{FF2B5EF4-FFF2-40B4-BE49-F238E27FC236}">
                <a16:creationId xmlns:a16="http://schemas.microsoft.com/office/drawing/2014/main" id="{01973538-C414-7D12-43B2-E76A7243B57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7076805" y="-21781"/>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56" name="Picture 55">
            <a:extLst>
              <a:ext uri="{FF2B5EF4-FFF2-40B4-BE49-F238E27FC236}">
                <a16:creationId xmlns:a16="http://schemas.microsoft.com/office/drawing/2014/main" id="{00514294-194A-4EA9-7FC1-0B3EA6CE30F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1042349" y="3376329"/>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67" name="Picture 66">
            <a:extLst>
              <a:ext uri="{FF2B5EF4-FFF2-40B4-BE49-F238E27FC236}">
                <a16:creationId xmlns:a16="http://schemas.microsoft.com/office/drawing/2014/main" id="{D4DE9862-C7E6-63CA-4209-24343137D43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2563239" y="3376329"/>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68" name="Picture 67">
            <a:extLst>
              <a:ext uri="{FF2B5EF4-FFF2-40B4-BE49-F238E27FC236}">
                <a16:creationId xmlns:a16="http://schemas.microsoft.com/office/drawing/2014/main" id="{7D8C4853-6E0A-9972-DB66-F4822094D03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4047155" y="3376329"/>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69" name="Picture 68">
            <a:extLst>
              <a:ext uri="{FF2B5EF4-FFF2-40B4-BE49-F238E27FC236}">
                <a16:creationId xmlns:a16="http://schemas.microsoft.com/office/drawing/2014/main" id="{1822B817-565C-0C5B-2AB3-CE212396E1A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5568045" y="3376329"/>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70" name="Picture 69">
            <a:extLst>
              <a:ext uri="{FF2B5EF4-FFF2-40B4-BE49-F238E27FC236}">
                <a16:creationId xmlns:a16="http://schemas.microsoft.com/office/drawing/2014/main" id="{2C113EAD-07F0-9A8F-CE55-CFC7FCC955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7076805" y="3376329"/>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71" name="Picture 70">
            <a:extLst>
              <a:ext uri="{FF2B5EF4-FFF2-40B4-BE49-F238E27FC236}">
                <a16:creationId xmlns:a16="http://schemas.microsoft.com/office/drawing/2014/main" id="{99E201C4-4076-66AE-338B-9A2056B5F07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1042349" y="167852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72" name="Picture 71">
            <a:extLst>
              <a:ext uri="{FF2B5EF4-FFF2-40B4-BE49-F238E27FC236}">
                <a16:creationId xmlns:a16="http://schemas.microsoft.com/office/drawing/2014/main" id="{738056AD-C115-E0C8-9C5E-3FD0434FB88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2531690" y="167852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73" name="Picture 72">
            <a:extLst>
              <a:ext uri="{FF2B5EF4-FFF2-40B4-BE49-F238E27FC236}">
                <a16:creationId xmlns:a16="http://schemas.microsoft.com/office/drawing/2014/main" id="{0488FED8-5F40-31FF-DCC6-2BCABDEB032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4047155" y="167852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74" name="Picture 73">
            <a:extLst>
              <a:ext uri="{FF2B5EF4-FFF2-40B4-BE49-F238E27FC236}">
                <a16:creationId xmlns:a16="http://schemas.microsoft.com/office/drawing/2014/main" id="{66002B2A-6C17-D7B2-2885-7116EC696EF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5568045" y="167852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75" name="Picture 74">
            <a:extLst>
              <a:ext uri="{FF2B5EF4-FFF2-40B4-BE49-F238E27FC236}">
                <a16:creationId xmlns:a16="http://schemas.microsoft.com/office/drawing/2014/main" id="{4A08B607-F7DE-582A-E956-7FA44C33C87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7076805" y="167852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76" name="Picture 75">
            <a:extLst>
              <a:ext uri="{FF2B5EF4-FFF2-40B4-BE49-F238E27FC236}">
                <a16:creationId xmlns:a16="http://schemas.microsoft.com/office/drawing/2014/main" id="{E040C32E-F99D-6B6E-039F-E8FA661B2CE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1042349" y="507663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109" name="Picture 108">
            <a:extLst>
              <a:ext uri="{FF2B5EF4-FFF2-40B4-BE49-F238E27FC236}">
                <a16:creationId xmlns:a16="http://schemas.microsoft.com/office/drawing/2014/main" id="{0EE80983-A8A3-F90A-20DB-C5E57265A9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2531690" y="507663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115" name="Picture 114">
            <a:extLst>
              <a:ext uri="{FF2B5EF4-FFF2-40B4-BE49-F238E27FC236}">
                <a16:creationId xmlns:a16="http://schemas.microsoft.com/office/drawing/2014/main" id="{A9879DDB-E9D5-6088-911A-2BD607AD57C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4047155" y="507663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117" name="Picture 116">
            <a:extLst>
              <a:ext uri="{FF2B5EF4-FFF2-40B4-BE49-F238E27FC236}">
                <a16:creationId xmlns:a16="http://schemas.microsoft.com/office/drawing/2014/main" id="{3336AB4E-BFBD-D351-595A-45D3B2EDF6F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5568045" y="507663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pic>
        <p:nvPicPr>
          <p:cNvPr id="118" name="Picture 117">
            <a:extLst>
              <a:ext uri="{FF2B5EF4-FFF2-40B4-BE49-F238E27FC236}">
                <a16:creationId xmlns:a16="http://schemas.microsoft.com/office/drawing/2014/main" id="{0CF02D86-BE05-F245-E1AB-9847D81BAB8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rot="5400000">
            <a:off x="7076805" y="5076638"/>
            <a:ext cx="1134734" cy="1390023"/>
          </a:xfrm>
          <a:prstGeom prst="roundRect">
            <a:avLst>
              <a:gd name="adj" fmla="val 3303"/>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accent5">
                <a:lumMod val="40000"/>
                <a:lumOff val="60000"/>
              </a:schemeClr>
            </a:solidFill>
          </a:ln>
        </p:spPr>
      </p:pic>
      <p:sp>
        <p:nvSpPr>
          <p:cNvPr id="119" name="Rectangle: Rounded Corners 37">
            <a:extLst>
              <a:ext uri="{FF2B5EF4-FFF2-40B4-BE49-F238E27FC236}">
                <a16:creationId xmlns:a16="http://schemas.microsoft.com/office/drawing/2014/main" id="{FD32EFD2-A5AA-47C4-4113-B9FD7C77F0CC}"/>
              </a:ext>
            </a:extLst>
          </p:cNvPr>
          <p:cNvSpPr/>
          <p:nvPr/>
        </p:nvSpPr>
        <p:spPr>
          <a:xfrm>
            <a:off x="9112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20" name="Rectangle: Rounded Corners 48">
            <a:extLst>
              <a:ext uri="{FF2B5EF4-FFF2-40B4-BE49-F238E27FC236}">
                <a16:creationId xmlns:a16="http://schemas.microsoft.com/office/drawing/2014/main" id="{50914538-F686-58A5-44C9-A91DF99EA5A5}"/>
              </a:ext>
            </a:extLst>
          </p:cNvPr>
          <p:cNvSpPr/>
          <p:nvPr/>
        </p:nvSpPr>
        <p:spPr>
          <a:xfrm>
            <a:off x="23971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21" name="Rectangle: Rounded Corners 49">
            <a:extLst>
              <a:ext uri="{FF2B5EF4-FFF2-40B4-BE49-F238E27FC236}">
                <a16:creationId xmlns:a16="http://schemas.microsoft.com/office/drawing/2014/main" id="{8226221A-E557-3F24-B75F-4F172094E72B}"/>
              </a:ext>
            </a:extLst>
          </p:cNvPr>
          <p:cNvSpPr/>
          <p:nvPr/>
        </p:nvSpPr>
        <p:spPr>
          <a:xfrm>
            <a:off x="39211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22" name="Rectangle: Rounded Corners 50">
            <a:extLst>
              <a:ext uri="{FF2B5EF4-FFF2-40B4-BE49-F238E27FC236}">
                <a16:creationId xmlns:a16="http://schemas.microsoft.com/office/drawing/2014/main" id="{9E96FF61-4613-BC0C-B1B6-918210125050}"/>
              </a:ext>
            </a:extLst>
          </p:cNvPr>
          <p:cNvSpPr/>
          <p:nvPr/>
        </p:nvSpPr>
        <p:spPr>
          <a:xfrm>
            <a:off x="54324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23" name="Rectangle: Rounded Corners 51">
            <a:extLst>
              <a:ext uri="{FF2B5EF4-FFF2-40B4-BE49-F238E27FC236}">
                <a16:creationId xmlns:a16="http://schemas.microsoft.com/office/drawing/2014/main" id="{C3C822E8-5ADE-3C8F-C167-AED0AA5C36A9}"/>
              </a:ext>
            </a:extLst>
          </p:cNvPr>
          <p:cNvSpPr/>
          <p:nvPr/>
        </p:nvSpPr>
        <p:spPr>
          <a:xfrm>
            <a:off x="6943723" y="130858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24" name="Rectangle: Rounded Corners 52">
            <a:extLst>
              <a:ext uri="{FF2B5EF4-FFF2-40B4-BE49-F238E27FC236}">
                <a16:creationId xmlns:a16="http://schemas.microsoft.com/office/drawing/2014/main" id="{AFA20AF0-C94E-0586-C574-3B8D83494388}"/>
              </a:ext>
            </a:extLst>
          </p:cNvPr>
          <p:cNvSpPr/>
          <p:nvPr/>
        </p:nvSpPr>
        <p:spPr>
          <a:xfrm>
            <a:off x="9112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25" name="Rectangle: Rounded Corners 53">
            <a:extLst>
              <a:ext uri="{FF2B5EF4-FFF2-40B4-BE49-F238E27FC236}">
                <a16:creationId xmlns:a16="http://schemas.microsoft.com/office/drawing/2014/main" id="{A69619E0-CEE1-79EB-8429-A1E06EF0DDDB}"/>
              </a:ext>
            </a:extLst>
          </p:cNvPr>
          <p:cNvSpPr/>
          <p:nvPr/>
        </p:nvSpPr>
        <p:spPr>
          <a:xfrm>
            <a:off x="23971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26" name="Rectangle: Rounded Corners 54">
            <a:extLst>
              <a:ext uri="{FF2B5EF4-FFF2-40B4-BE49-F238E27FC236}">
                <a16:creationId xmlns:a16="http://schemas.microsoft.com/office/drawing/2014/main" id="{845292E6-1D70-3461-05C3-68275C5A8306}"/>
              </a:ext>
            </a:extLst>
          </p:cNvPr>
          <p:cNvSpPr/>
          <p:nvPr/>
        </p:nvSpPr>
        <p:spPr>
          <a:xfrm>
            <a:off x="39211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27" name="Rectangle: Rounded Corners 55">
            <a:extLst>
              <a:ext uri="{FF2B5EF4-FFF2-40B4-BE49-F238E27FC236}">
                <a16:creationId xmlns:a16="http://schemas.microsoft.com/office/drawing/2014/main" id="{B56EA102-E505-1B09-A92E-26AAEE0C37BD}"/>
              </a:ext>
            </a:extLst>
          </p:cNvPr>
          <p:cNvSpPr/>
          <p:nvPr/>
        </p:nvSpPr>
        <p:spPr>
          <a:xfrm>
            <a:off x="54324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28" name="Rectangle: Rounded Corners 56">
            <a:extLst>
              <a:ext uri="{FF2B5EF4-FFF2-40B4-BE49-F238E27FC236}">
                <a16:creationId xmlns:a16="http://schemas.microsoft.com/office/drawing/2014/main" id="{A51AD2AC-0A48-973B-96F3-5561EDC73DFE}"/>
              </a:ext>
            </a:extLst>
          </p:cNvPr>
          <p:cNvSpPr/>
          <p:nvPr/>
        </p:nvSpPr>
        <p:spPr>
          <a:xfrm>
            <a:off x="6943723" y="300866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29" name="Rectangle: Rounded Corners 37">
            <a:extLst>
              <a:ext uri="{FF2B5EF4-FFF2-40B4-BE49-F238E27FC236}">
                <a16:creationId xmlns:a16="http://schemas.microsoft.com/office/drawing/2014/main" id="{E0554C8D-B5A7-C018-B131-DF1FD2B13468}"/>
              </a:ext>
            </a:extLst>
          </p:cNvPr>
          <p:cNvSpPr/>
          <p:nvPr/>
        </p:nvSpPr>
        <p:spPr>
          <a:xfrm>
            <a:off x="9112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30" name="Rectangle: Rounded Corners 48">
            <a:extLst>
              <a:ext uri="{FF2B5EF4-FFF2-40B4-BE49-F238E27FC236}">
                <a16:creationId xmlns:a16="http://schemas.microsoft.com/office/drawing/2014/main" id="{BFC928F8-D1EE-C639-72EE-F411BD994695}"/>
              </a:ext>
            </a:extLst>
          </p:cNvPr>
          <p:cNvSpPr/>
          <p:nvPr/>
        </p:nvSpPr>
        <p:spPr>
          <a:xfrm>
            <a:off x="23971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31" name="Rectangle: Rounded Corners 49">
            <a:extLst>
              <a:ext uri="{FF2B5EF4-FFF2-40B4-BE49-F238E27FC236}">
                <a16:creationId xmlns:a16="http://schemas.microsoft.com/office/drawing/2014/main" id="{AB88FCB9-9358-CFBC-29BA-A967054E6E93}"/>
              </a:ext>
            </a:extLst>
          </p:cNvPr>
          <p:cNvSpPr/>
          <p:nvPr/>
        </p:nvSpPr>
        <p:spPr>
          <a:xfrm>
            <a:off x="39211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32" name="Rectangle: Rounded Corners 50">
            <a:extLst>
              <a:ext uri="{FF2B5EF4-FFF2-40B4-BE49-F238E27FC236}">
                <a16:creationId xmlns:a16="http://schemas.microsoft.com/office/drawing/2014/main" id="{999440B5-66C9-07B4-32BA-1BBABD807803}"/>
              </a:ext>
            </a:extLst>
          </p:cNvPr>
          <p:cNvSpPr/>
          <p:nvPr/>
        </p:nvSpPr>
        <p:spPr>
          <a:xfrm>
            <a:off x="54324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33" name="Rectangle: Rounded Corners 51">
            <a:extLst>
              <a:ext uri="{FF2B5EF4-FFF2-40B4-BE49-F238E27FC236}">
                <a16:creationId xmlns:a16="http://schemas.microsoft.com/office/drawing/2014/main" id="{243FAA60-6E24-5394-C2EB-F40BA4E30F29}"/>
              </a:ext>
            </a:extLst>
          </p:cNvPr>
          <p:cNvSpPr/>
          <p:nvPr/>
        </p:nvSpPr>
        <p:spPr>
          <a:xfrm>
            <a:off x="6943723" y="470669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34" name="Rectangle: Rounded Corners 52">
            <a:extLst>
              <a:ext uri="{FF2B5EF4-FFF2-40B4-BE49-F238E27FC236}">
                <a16:creationId xmlns:a16="http://schemas.microsoft.com/office/drawing/2014/main" id="{76B21DD2-EB25-241A-B7B5-398545E174EE}"/>
              </a:ext>
            </a:extLst>
          </p:cNvPr>
          <p:cNvSpPr/>
          <p:nvPr/>
        </p:nvSpPr>
        <p:spPr>
          <a:xfrm>
            <a:off x="9112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35" name="Rectangle: Rounded Corners 53">
            <a:extLst>
              <a:ext uri="{FF2B5EF4-FFF2-40B4-BE49-F238E27FC236}">
                <a16:creationId xmlns:a16="http://schemas.microsoft.com/office/drawing/2014/main" id="{5393E1C6-6382-70B5-B530-E6DD9EE4D2DB}"/>
              </a:ext>
            </a:extLst>
          </p:cNvPr>
          <p:cNvSpPr/>
          <p:nvPr/>
        </p:nvSpPr>
        <p:spPr>
          <a:xfrm>
            <a:off x="23971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36" name="Rectangle: Rounded Corners 54">
            <a:extLst>
              <a:ext uri="{FF2B5EF4-FFF2-40B4-BE49-F238E27FC236}">
                <a16:creationId xmlns:a16="http://schemas.microsoft.com/office/drawing/2014/main" id="{46705912-6DFA-C151-D40A-0007BA2B94E1}"/>
              </a:ext>
            </a:extLst>
          </p:cNvPr>
          <p:cNvSpPr/>
          <p:nvPr/>
        </p:nvSpPr>
        <p:spPr>
          <a:xfrm>
            <a:off x="39211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37" name="Rectangle: Rounded Corners 55">
            <a:extLst>
              <a:ext uri="{FF2B5EF4-FFF2-40B4-BE49-F238E27FC236}">
                <a16:creationId xmlns:a16="http://schemas.microsoft.com/office/drawing/2014/main" id="{A1336B5D-5484-FAF5-B03D-4D49D7D0B3DE}"/>
              </a:ext>
            </a:extLst>
          </p:cNvPr>
          <p:cNvSpPr/>
          <p:nvPr/>
        </p:nvSpPr>
        <p:spPr>
          <a:xfrm>
            <a:off x="54324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
        <p:nvSpPr>
          <p:cNvPr id="138" name="Rectangle: Rounded Corners 56">
            <a:extLst>
              <a:ext uri="{FF2B5EF4-FFF2-40B4-BE49-F238E27FC236}">
                <a16:creationId xmlns:a16="http://schemas.microsoft.com/office/drawing/2014/main" id="{FC8C1126-3CB6-E9B9-5C5D-2EEF6A8F2A42}"/>
              </a:ext>
            </a:extLst>
          </p:cNvPr>
          <p:cNvSpPr/>
          <p:nvPr/>
        </p:nvSpPr>
        <p:spPr>
          <a:xfrm>
            <a:off x="6943723" y="6406771"/>
            <a:ext cx="1397001" cy="352462"/>
          </a:xfrm>
          <a:prstGeom prst="roundRect">
            <a:avLst>
              <a:gd name="adj" fmla="val 50000"/>
            </a:avLst>
          </a:prstGeom>
          <a:solidFill>
            <a:srgbClr val="00639D"/>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pPr algn="ctr"/>
            <a:r>
              <a:rPr lang="en-GB" sz="1600" dirty="0"/>
              <a:t>Turn Card</a:t>
            </a:r>
          </a:p>
        </p:txBody>
      </p:sp>
    </p:spTree>
    <p:extLst>
      <p:ext uri="{BB962C8B-B14F-4D97-AF65-F5344CB8AC3E}">
        <p14:creationId xmlns:p14="http://schemas.microsoft.com/office/powerpoint/2010/main" val="17880150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nodeType="clickEffect">
                                  <p:stCondLst>
                                    <p:cond delay="1000"/>
                                  </p:stCondLst>
                                  <p:childTnLst>
                                    <p:set>
                                      <p:cBhvr>
                                        <p:cTn id="6" dur="1" fill="hold">
                                          <p:stCondLst>
                                            <p:cond delay="0"/>
                                          </p:stCondLst>
                                        </p:cTn>
                                        <p:tgtEl>
                                          <p:spTgt spid="4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100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119"/>
                  </p:tgtEl>
                </p:cond>
              </p:nextCondLst>
            </p:seq>
            <p:seq concurrent="1" nextAc="seek">
              <p:cTn id="11" restart="whenNotActive" fill="hold" evtFilter="cancelBubble" nodeType="interactiveSeq">
                <p:stCondLst>
                  <p:cond evt="onClick" delay="0">
                    <p:tgtEl>
                      <p:spTgt spid="120"/>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clickEffect">
                                  <p:stCondLst>
                                    <p:cond delay="1000"/>
                                  </p:stCondLst>
                                  <p:childTnLst>
                                    <p:set>
                                      <p:cBhvr>
                                        <p:cTn id="15" dur="1" fill="hold">
                                          <p:stCondLst>
                                            <p:cond delay="0"/>
                                          </p:stCondLst>
                                        </p:cTn>
                                        <p:tgtEl>
                                          <p:spTgt spid="4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1000"/>
                                  </p:stCondLst>
                                  <p:childTnLst>
                                    <p:set>
                                      <p:cBhvr>
                                        <p:cTn id="19"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120"/>
                  </p:tgtEl>
                </p:cond>
              </p:nextCondLst>
            </p:seq>
            <p:seq concurrent="1" nextAc="seek">
              <p:cTn id="20" restart="whenNotActive" fill="hold" evtFilter="cancelBubble" nodeType="interactiveSeq">
                <p:stCondLst>
                  <p:cond evt="onClick" delay="0">
                    <p:tgtEl>
                      <p:spTgt spid="121"/>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nodeType="clickEffect">
                                  <p:stCondLst>
                                    <p:cond delay="1000"/>
                                  </p:stCondLst>
                                  <p:childTnLst>
                                    <p:set>
                                      <p:cBhvr>
                                        <p:cTn id="24" dur="1" fill="hold">
                                          <p:stCondLst>
                                            <p:cond delay="0"/>
                                          </p:stCondLst>
                                        </p:cTn>
                                        <p:tgtEl>
                                          <p:spTgt spid="53"/>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1000"/>
                                  </p:stCondLst>
                                  <p:childTnLst>
                                    <p:set>
                                      <p:cBhvr>
                                        <p:cTn id="28"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121"/>
                  </p:tgtEl>
                </p:cond>
              </p:nextCondLst>
            </p:seq>
            <p:seq concurrent="1" nextAc="seek">
              <p:cTn id="29" restart="whenNotActive" fill="hold" evtFilter="cancelBubble" nodeType="interactiveSeq">
                <p:stCondLst>
                  <p:cond evt="onClick" delay="0">
                    <p:tgtEl>
                      <p:spTgt spid="122"/>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nodeType="clickEffect">
                                  <p:stCondLst>
                                    <p:cond delay="1000"/>
                                  </p:stCondLst>
                                  <p:childTnLst>
                                    <p:set>
                                      <p:cBhvr>
                                        <p:cTn id="33" dur="1" fill="hold">
                                          <p:stCondLst>
                                            <p:cond delay="0"/>
                                          </p:stCondLst>
                                        </p:cTn>
                                        <p:tgtEl>
                                          <p:spTgt spid="54"/>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1000"/>
                                  </p:stCondLst>
                                  <p:childTnLst>
                                    <p:set>
                                      <p:cBhvr>
                                        <p:cTn id="37" dur="1" fill="hold">
                                          <p:stCondLst>
                                            <p:cond delay="0"/>
                                          </p:stCondLst>
                                        </p:cTn>
                                        <p:tgtEl>
                                          <p:spTgt spid="54"/>
                                        </p:tgtEl>
                                        <p:attrNameLst>
                                          <p:attrName>style.visibility</p:attrName>
                                        </p:attrNameLst>
                                      </p:cBhvr>
                                      <p:to>
                                        <p:strVal val="visible"/>
                                      </p:to>
                                    </p:set>
                                  </p:childTnLst>
                                </p:cTn>
                              </p:par>
                            </p:childTnLst>
                          </p:cTn>
                        </p:par>
                      </p:childTnLst>
                    </p:cTn>
                  </p:par>
                </p:childTnLst>
              </p:cTn>
              <p:nextCondLst>
                <p:cond evt="onClick" delay="0">
                  <p:tgtEl>
                    <p:spTgt spid="122"/>
                  </p:tgtEl>
                </p:cond>
              </p:nextCondLst>
            </p:seq>
            <p:seq concurrent="1" nextAc="seek">
              <p:cTn id="38" restart="whenNotActive" fill="hold" evtFilter="cancelBubble" nodeType="interactiveSeq">
                <p:stCondLst>
                  <p:cond evt="onClick" delay="0">
                    <p:tgtEl>
                      <p:spTgt spid="123"/>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nodeType="clickEffect">
                                  <p:stCondLst>
                                    <p:cond delay="1000"/>
                                  </p:stCondLst>
                                  <p:childTnLst>
                                    <p:set>
                                      <p:cBhvr>
                                        <p:cTn id="42" dur="1" fill="hold">
                                          <p:stCondLst>
                                            <p:cond delay="0"/>
                                          </p:stCondLst>
                                        </p:cTn>
                                        <p:tgtEl>
                                          <p:spTgt spid="5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1000"/>
                                  </p:stCondLst>
                                  <p:childTnLst>
                                    <p:set>
                                      <p:cBhvr>
                                        <p:cTn id="46"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123"/>
                  </p:tgtEl>
                </p:cond>
              </p:nextCondLst>
            </p:seq>
            <p:seq concurrent="1" nextAc="seek">
              <p:cTn id="47" restart="whenNotActive" fill="hold" evtFilter="cancelBubble" nodeType="interactiveSeq">
                <p:stCondLst>
                  <p:cond evt="onClick" delay="0">
                    <p:tgtEl>
                      <p:spTgt spid="124"/>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nodeType="clickEffect">
                                  <p:stCondLst>
                                    <p:cond delay="1000"/>
                                  </p:stCondLst>
                                  <p:childTnLst>
                                    <p:set>
                                      <p:cBhvr>
                                        <p:cTn id="51" dur="1" fill="hold">
                                          <p:stCondLst>
                                            <p:cond delay="0"/>
                                          </p:stCondLst>
                                        </p:cTn>
                                        <p:tgtEl>
                                          <p:spTgt spid="71"/>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1000"/>
                                  </p:stCondLst>
                                  <p:childTnLst>
                                    <p:set>
                                      <p:cBhvr>
                                        <p:cTn id="55" dur="1" fill="hold">
                                          <p:stCondLst>
                                            <p:cond delay="0"/>
                                          </p:stCondLst>
                                        </p:cTn>
                                        <p:tgtEl>
                                          <p:spTgt spid="71"/>
                                        </p:tgtEl>
                                        <p:attrNameLst>
                                          <p:attrName>style.visibility</p:attrName>
                                        </p:attrNameLst>
                                      </p:cBhvr>
                                      <p:to>
                                        <p:strVal val="visible"/>
                                      </p:to>
                                    </p:set>
                                  </p:childTnLst>
                                </p:cTn>
                              </p:par>
                            </p:childTnLst>
                          </p:cTn>
                        </p:par>
                      </p:childTnLst>
                    </p:cTn>
                  </p:par>
                </p:childTnLst>
              </p:cTn>
              <p:nextCondLst>
                <p:cond evt="onClick" delay="0">
                  <p:tgtEl>
                    <p:spTgt spid="124"/>
                  </p:tgtEl>
                </p:cond>
              </p:nextCondLst>
            </p:seq>
            <p:seq concurrent="1" nextAc="seek">
              <p:cTn id="56" restart="whenNotActive" fill="hold" evtFilter="cancelBubble" nodeType="interactiveSeq">
                <p:stCondLst>
                  <p:cond evt="onClick" delay="0">
                    <p:tgtEl>
                      <p:spTgt spid="125"/>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nodeType="clickEffect">
                                  <p:stCondLst>
                                    <p:cond delay="1000"/>
                                  </p:stCondLst>
                                  <p:childTnLst>
                                    <p:set>
                                      <p:cBhvr>
                                        <p:cTn id="60" dur="1" fill="hold">
                                          <p:stCondLst>
                                            <p:cond delay="0"/>
                                          </p:stCondLst>
                                        </p:cTn>
                                        <p:tgtEl>
                                          <p:spTgt spid="72"/>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1000"/>
                                  </p:stCondLst>
                                  <p:childTnLst>
                                    <p:set>
                                      <p:cBhvr>
                                        <p:cTn id="64" dur="1" fill="hold">
                                          <p:stCondLst>
                                            <p:cond delay="0"/>
                                          </p:stCondLst>
                                        </p:cTn>
                                        <p:tgtEl>
                                          <p:spTgt spid="72"/>
                                        </p:tgtEl>
                                        <p:attrNameLst>
                                          <p:attrName>style.visibility</p:attrName>
                                        </p:attrNameLst>
                                      </p:cBhvr>
                                      <p:to>
                                        <p:strVal val="visible"/>
                                      </p:to>
                                    </p:set>
                                  </p:childTnLst>
                                </p:cTn>
                              </p:par>
                            </p:childTnLst>
                          </p:cTn>
                        </p:par>
                      </p:childTnLst>
                    </p:cTn>
                  </p:par>
                </p:childTnLst>
              </p:cTn>
              <p:nextCondLst>
                <p:cond evt="onClick" delay="0">
                  <p:tgtEl>
                    <p:spTgt spid="125"/>
                  </p:tgtEl>
                </p:cond>
              </p:nextCondLst>
            </p:seq>
            <p:seq concurrent="1" nextAc="seek">
              <p:cTn id="65" restart="whenNotActive" fill="hold" evtFilter="cancelBubble" nodeType="interactiveSeq">
                <p:stCondLst>
                  <p:cond evt="onClick" delay="0">
                    <p:tgtEl>
                      <p:spTgt spid="126"/>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nodeType="clickEffect">
                                  <p:stCondLst>
                                    <p:cond delay="1000"/>
                                  </p:stCondLst>
                                  <p:childTnLst>
                                    <p:set>
                                      <p:cBhvr>
                                        <p:cTn id="69" dur="1" fill="hold">
                                          <p:stCondLst>
                                            <p:cond delay="0"/>
                                          </p:stCondLst>
                                        </p:cTn>
                                        <p:tgtEl>
                                          <p:spTgt spid="73"/>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1000"/>
                                  </p:stCondLst>
                                  <p:childTnLst>
                                    <p:set>
                                      <p:cBhvr>
                                        <p:cTn id="73" dur="1" fill="hold">
                                          <p:stCondLst>
                                            <p:cond delay="0"/>
                                          </p:stCondLst>
                                        </p:cTn>
                                        <p:tgtEl>
                                          <p:spTgt spid="73"/>
                                        </p:tgtEl>
                                        <p:attrNameLst>
                                          <p:attrName>style.visibility</p:attrName>
                                        </p:attrNameLst>
                                      </p:cBhvr>
                                      <p:to>
                                        <p:strVal val="visible"/>
                                      </p:to>
                                    </p:set>
                                  </p:childTnLst>
                                </p:cTn>
                              </p:par>
                            </p:childTnLst>
                          </p:cTn>
                        </p:par>
                      </p:childTnLst>
                    </p:cTn>
                  </p:par>
                </p:childTnLst>
              </p:cTn>
              <p:nextCondLst>
                <p:cond evt="onClick" delay="0">
                  <p:tgtEl>
                    <p:spTgt spid="126"/>
                  </p:tgtEl>
                </p:cond>
              </p:nextCondLst>
            </p:seq>
            <p:seq concurrent="1" nextAc="seek">
              <p:cTn id="74" restart="whenNotActive" fill="hold" evtFilter="cancelBubble" nodeType="interactiveSeq">
                <p:stCondLst>
                  <p:cond evt="onClick" delay="0">
                    <p:tgtEl>
                      <p:spTgt spid="127"/>
                    </p:tgtEl>
                  </p:cond>
                </p:stCondLst>
                <p:endSync evt="end" delay="0">
                  <p:rtn val="all"/>
                </p:endSync>
                <p:childTnLst>
                  <p:par>
                    <p:cTn id="75" fill="hold">
                      <p:stCondLst>
                        <p:cond delay="0"/>
                      </p:stCondLst>
                      <p:childTnLst>
                        <p:par>
                          <p:cTn id="76" fill="hold">
                            <p:stCondLst>
                              <p:cond delay="0"/>
                            </p:stCondLst>
                            <p:childTnLst>
                              <p:par>
                                <p:cTn id="77" presetID="1" presetClass="exit" presetSubtype="0" fill="hold" nodeType="clickEffect">
                                  <p:stCondLst>
                                    <p:cond delay="1000"/>
                                  </p:stCondLst>
                                  <p:childTnLst>
                                    <p:set>
                                      <p:cBhvr>
                                        <p:cTn id="78" dur="1" fill="hold">
                                          <p:stCondLst>
                                            <p:cond delay="0"/>
                                          </p:stCondLst>
                                        </p:cTn>
                                        <p:tgtEl>
                                          <p:spTgt spid="74"/>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1000"/>
                                  </p:stCondLst>
                                  <p:childTnLst>
                                    <p:set>
                                      <p:cBhvr>
                                        <p:cTn id="82" dur="1" fill="hold">
                                          <p:stCondLst>
                                            <p:cond delay="0"/>
                                          </p:stCondLst>
                                        </p:cTn>
                                        <p:tgtEl>
                                          <p:spTgt spid="74"/>
                                        </p:tgtEl>
                                        <p:attrNameLst>
                                          <p:attrName>style.visibility</p:attrName>
                                        </p:attrNameLst>
                                      </p:cBhvr>
                                      <p:to>
                                        <p:strVal val="visible"/>
                                      </p:to>
                                    </p:set>
                                  </p:childTnLst>
                                </p:cTn>
                              </p:par>
                            </p:childTnLst>
                          </p:cTn>
                        </p:par>
                      </p:childTnLst>
                    </p:cTn>
                  </p:par>
                </p:childTnLst>
              </p:cTn>
              <p:nextCondLst>
                <p:cond evt="onClick" delay="0">
                  <p:tgtEl>
                    <p:spTgt spid="127"/>
                  </p:tgtEl>
                </p:cond>
              </p:nextCondLst>
            </p:seq>
            <p:seq concurrent="1" nextAc="seek">
              <p:cTn id="83" restart="whenNotActive" fill="hold" evtFilter="cancelBubble" nodeType="interactiveSeq">
                <p:stCondLst>
                  <p:cond evt="onClick" delay="0">
                    <p:tgtEl>
                      <p:spTgt spid="128"/>
                    </p:tgtEl>
                  </p:cond>
                </p:stCondLst>
                <p:endSync evt="end" delay="0">
                  <p:rtn val="all"/>
                </p:endSync>
                <p:childTnLst>
                  <p:par>
                    <p:cTn id="84" fill="hold">
                      <p:stCondLst>
                        <p:cond delay="0"/>
                      </p:stCondLst>
                      <p:childTnLst>
                        <p:par>
                          <p:cTn id="85" fill="hold">
                            <p:stCondLst>
                              <p:cond delay="0"/>
                            </p:stCondLst>
                            <p:childTnLst>
                              <p:par>
                                <p:cTn id="86" presetID="1" presetClass="exit" presetSubtype="0" fill="hold" nodeType="clickEffect">
                                  <p:stCondLst>
                                    <p:cond delay="1000"/>
                                  </p:stCondLst>
                                  <p:childTnLst>
                                    <p:set>
                                      <p:cBhvr>
                                        <p:cTn id="87" dur="1" fill="hold">
                                          <p:stCondLst>
                                            <p:cond delay="0"/>
                                          </p:stCondLst>
                                        </p:cTn>
                                        <p:tgtEl>
                                          <p:spTgt spid="75"/>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1000"/>
                                  </p:stCondLst>
                                  <p:childTnLst>
                                    <p:set>
                                      <p:cBhvr>
                                        <p:cTn id="91" dur="1" fill="hold">
                                          <p:stCondLst>
                                            <p:cond delay="0"/>
                                          </p:stCondLst>
                                        </p:cTn>
                                        <p:tgtEl>
                                          <p:spTgt spid="75"/>
                                        </p:tgtEl>
                                        <p:attrNameLst>
                                          <p:attrName>style.visibility</p:attrName>
                                        </p:attrNameLst>
                                      </p:cBhvr>
                                      <p:to>
                                        <p:strVal val="visible"/>
                                      </p:to>
                                    </p:set>
                                  </p:childTnLst>
                                </p:cTn>
                              </p:par>
                            </p:childTnLst>
                          </p:cTn>
                        </p:par>
                      </p:childTnLst>
                    </p:cTn>
                  </p:par>
                </p:childTnLst>
              </p:cTn>
              <p:nextCondLst>
                <p:cond evt="onClick" delay="0">
                  <p:tgtEl>
                    <p:spTgt spid="128"/>
                  </p:tgtEl>
                </p:cond>
              </p:nextCondLst>
            </p:seq>
            <p:seq concurrent="1" nextAc="seek">
              <p:cTn id="92" restart="whenNotActive" fill="hold" evtFilter="cancelBubble" nodeType="interactiveSeq">
                <p:stCondLst>
                  <p:cond evt="onClick" delay="0">
                    <p:tgtEl>
                      <p:spTgt spid="129"/>
                    </p:tgtEl>
                  </p:cond>
                </p:stCondLst>
                <p:endSync evt="end" delay="0">
                  <p:rtn val="all"/>
                </p:endSync>
                <p:childTnLst>
                  <p:par>
                    <p:cTn id="93" fill="hold">
                      <p:stCondLst>
                        <p:cond delay="0"/>
                      </p:stCondLst>
                      <p:childTnLst>
                        <p:par>
                          <p:cTn id="94" fill="hold">
                            <p:stCondLst>
                              <p:cond delay="0"/>
                            </p:stCondLst>
                            <p:childTnLst>
                              <p:par>
                                <p:cTn id="95" presetID="1" presetClass="exit" presetSubtype="0" fill="hold" nodeType="clickEffect">
                                  <p:stCondLst>
                                    <p:cond delay="1000"/>
                                  </p:stCondLst>
                                  <p:childTnLst>
                                    <p:set>
                                      <p:cBhvr>
                                        <p:cTn id="96" dur="1" fill="hold">
                                          <p:stCondLst>
                                            <p:cond delay="0"/>
                                          </p:stCondLst>
                                        </p:cTn>
                                        <p:tgtEl>
                                          <p:spTgt spid="56"/>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1000"/>
                                  </p:stCondLst>
                                  <p:childTnLst>
                                    <p:set>
                                      <p:cBhvr>
                                        <p:cTn id="100"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129"/>
                  </p:tgtEl>
                </p:cond>
              </p:nextCondLst>
            </p:seq>
            <p:seq concurrent="1" nextAc="seek">
              <p:cTn id="101" restart="whenNotActive" fill="hold" evtFilter="cancelBubble" nodeType="interactiveSeq">
                <p:stCondLst>
                  <p:cond evt="onClick" delay="0">
                    <p:tgtEl>
                      <p:spTgt spid="130"/>
                    </p:tgtEl>
                  </p:cond>
                </p:stCondLst>
                <p:endSync evt="end" delay="0">
                  <p:rtn val="all"/>
                </p:endSync>
                <p:childTnLst>
                  <p:par>
                    <p:cTn id="102" fill="hold">
                      <p:stCondLst>
                        <p:cond delay="0"/>
                      </p:stCondLst>
                      <p:childTnLst>
                        <p:par>
                          <p:cTn id="103" fill="hold">
                            <p:stCondLst>
                              <p:cond delay="0"/>
                            </p:stCondLst>
                            <p:childTnLst>
                              <p:par>
                                <p:cTn id="104" presetID="1" presetClass="exit" presetSubtype="0" fill="hold" nodeType="clickEffect">
                                  <p:stCondLst>
                                    <p:cond delay="1000"/>
                                  </p:stCondLst>
                                  <p:childTnLst>
                                    <p:set>
                                      <p:cBhvr>
                                        <p:cTn id="105" dur="1" fill="hold">
                                          <p:stCondLst>
                                            <p:cond delay="0"/>
                                          </p:stCondLst>
                                        </p:cTn>
                                        <p:tgtEl>
                                          <p:spTgt spid="67"/>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1000"/>
                                  </p:stCondLst>
                                  <p:childTnLst>
                                    <p:set>
                                      <p:cBhvr>
                                        <p:cTn id="109" dur="1" fill="hold">
                                          <p:stCondLst>
                                            <p:cond delay="0"/>
                                          </p:stCondLst>
                                        </p:cTn>
                                        <p:tgtEl>
                                          <p:spTgt spid="67"/>
                                        </p:tgtEl>
                                        <p:attrNameLst>
                                          <p:attrName>style.visibility</p:attrName>
                                        </p:attrNameLst>
                                      </p:cBhvr>
                                      <p:to>
                                        <p:strVal val="visible"/>
                                      </p:to>
                                    </p:set>
                                  </p:childTnLst>
                                </p:cTn>
                              </p:par>
                            </p:childTnLst>
                          </p:cTn>
                        </p:par>
                      </p:childTnLst>
                    </p:cTn>
                  </p:par>
                </p:childTnLst>
              </p:cTn>
              <p:nextCondLst>
                <p:cond evt="onClick" delay="0">
                  <p:tgtEl>
                    <p:spTgt spid="130"/>
                  </p:tgtEl>
                </p:cond>
              </p:nextCondLst>
            </p:seq>
            <p:seq concurrent="1" nextAc="seek">
              <p:cTn id="110" restart="whenNotActive" fill="hold" evtFilter="cancelBubble" nodeType="interactiveSeq">
                <p:stCondLst>
                  <p:cond evt="onClick" delay="0">
                    <p:tgtEl>
                      <p:spTgt spid="131"/>
                    </p:tgtEl>
                  </p:cond>
                </p:stCondLst>
                <p:endSync evt="end" delay="0">
                  <p:rtn val="all"/>
                </p:endSync>
                <p:childTnLst>
                  <p:par>
                    <p:cTn id="111" fill="hold">
                      <p:stCondLst>
                        <p:cond delay="0"/>
                      </p:stCondLst>
                      <p:childTnLst>
                        <p:par>
                          <p:cTn id="112" fill="hold">
                            <p:stCondLst>
                              <p:cond delay="0"/>
                            </p:stCondLst>
                            <p:childTnLst>
                              <p:par>
                                <p:cTn id="113" presetID="1" presetClass="exit" presetSubtype="0" fill="hold" nodeType="clickEffect">
                                  <p:stCondLst>
                                    <p:cond delay="1000"/>
                                  </p:stCondLst>
                                  <p:childTnLst>
                                    <p:set>
                                      <p:cBhvr>
                                        <p:cTn id="114" dur="1" fill="hold">
                                          <p:stCondLst>
                                            <p:cond delay="0"/>
                                          </p:stCondLst>
                                        </p:cTn>
                                        <p:tgtEl>
                                          <p:spTgt spid="68"/>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1000"/>
                                  </p:stCondLst>
                                  <p:childTnLst>
                                    <p:set>
                                      <p:cBhvr>
                                        <p:cTn id="118" dur="1" fill="hold">
                                          <p:stCondLst>
                                            <p:cond delay="0"/>
                                          </p:stCondLst>
                                        </p:cTn>
                                        <p:tgtEl>
                                          <p:spTgt spid="68"/>
                                        </p:tgtEl>
                                        <p:attrNameLst>
                                          <p:attrName>style.visibility</p:attrName>
                                        </p:attrNameLst>
                                      </p:cBhvr>
                                      <p:to>
                                        <p:strVal val="visible"/>
                                      </p:to>
                                    </p:set>
                                  </p:childTnLst>
                                </p:cTn>
                              </p:par>
                            </p:childTnLst>
                          </p:cTn>
                        </p:par>
                      </p:childTnLst>
                    </p:cTn>
                  </p:par>
                </p:childTnLst>
              </p:cTn>
              <p:nextCondLst>
                <p:cond evt="onClick" delay="0">
                  <p:tgtEl>
                    <p:spTgt spid="131"/>
                  </p:tgtEl>
                </p:cond>
              </p:nextCondLst>
            </p:seq>
            <p:seq concurrent="1" nextAc="seek">
              <p:cTn id="119" restart="whenNotActive" fill="hold" evtFilter="cancelBubble" nodeType="interactiveSeq">
                <p:stCondLst>
                  <p:cond evt="onClick" delay="0">
                    <p:tgtEl>
                      <p:spTgt spid="132"/>
                    </p:tgtEl>
                  </p:cond>
                </p:stCondLst>
                <p:endSync evt="end" delay="0">
                  <p:rtn val="all"/>
                </p:endSync>
                <p:childTnLst>
                  <p:par>
                    <p:cTn id="120" fill="hold">
                      <p:stCondLst>
                        <p:cond delay="0"/>
                      </p:stCondLst>
                      <p:childTnLst>
                        <p:par>
                          <p:cTn id="121" fill="hold">
                            <p:stCondLst>
                              <p:cond delay="0"/>
                            </p:stCondLst>
                            <p:childTnLst>
                              <p:par>
                                <p:cTn id="122" presetID="1" presetClass="exit" presetSubtype="0" fill="hold" nodeType="clickEffect">
                                  <p:stCondLst>
                                    <p:cond delay="1000"/>
                                  </p:stCondLst>
                                  <p:childTnLst>
                                    <p:set>
                                      <p:cBhvr>
                                        <p:cTn id="123" dur="1" fill="hold">
                                          <p:stCondLst>
                                            <p:cond delay="0"/>
                                          </p:stCondLst>
                                        </p:cTn>
                                        <p:tgtEl>
                                          <p:spTgt spid="69"/>
                                        </p:tgtEl>
                                        <p:attrNameLst>
                                          <p:attrName>style.visibility</p:attrName>
                                        </p:attrNameLst>
                                      </p:cBhvr>
                                      <p:to>
                                        <p:strVal val="hidden"/>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nodeType="clickEffect">
                                  <p:stCondLst>
                                    <p:cond delay="1000"/>
                                  </p:stCondLst>
                                  <p:childTnLst>
                                    <p:set>
                                      <p:cBhvr>
                                        <p:cTn id="127" dur="1" fill="hold">
                                          <p:stCondLst>
                                            <p:cond delay="0"/>
                                          </p:stCondLst>
                                        </p:cTn>
                                        <p:tgtEl>
                                          <p:spTgt spid="69"/>
                                        </p:tgtEl>
                                        <p:attrNameLst>
                                          <p:attrName>style.visibility</p:attrName>
                                        </p:attrNameLst>
                                      </p:cBhvr>
                                      <p:to>
                                        <p:strVal val="visible"/>
                                      </p:to>
                                    </p:set>
                                  </p:childTnLst>
                                </p:cTn>
                              </p:par>
                            </p:childTnLst>
                          </p:cTn>
                        </p:par>
                      </p:childTnLst>
                    </p:cTn>
                  </p:par>
                </p:childTnLst>
              </p:cTn>
              <p:nextCondLst>
                <p:cond evt="onClick" delay="0">
                  <p:tgtEl>
                    <p:spTgt spid="132"/>
                  </p:tgtEl>
                </p:cond>
              </p:nextCondLst>
            </p:seq>
            <p:seq concurrent="1" nextAc="seek">
              <p:cTn id="128" restart="whenNotActive" fill="hold" evtFilter="cancelBubble" nodeType="interactiveSeq">
                <p:stCondLst>
                  <p:cond evt="onClick" delay="0">
                    <p:tgtEl>
                      <p:spTgt spid="133"/>
                    </p:tgtEl>
                  </p:cond>
                </p:stCondLst>
                <p:endSync evt="end" delay="0">
                  <p:rtn val="all"/>
                </p:endSync>
                <p:childTnLst>
                  <p:par>
                    <p:cTn id="129" fill="hold">
                      <p:stCondLst>
                        <p:cond delay="0"/>
                      </p:stCondLst>
                      <p:childTnLst>
                        <p:par>
                          <p:cTn id="130" fill="hold">
                            <p:stCondLst>
                              <p:cond delay="0"/>
                            </p:stCondLst>
                            <p:childTnLst>
                              <p:par>
                                <p:cTn id="131" presetID="1" presetClass="exit" presetSubtype="0" fill="hold" nodeType="clickEffect">
                                  <p:stCondLst>
                                    <p:cond delay="1000"/>
                                  </p:stCondLst>
                                  <p:childTnLst>
                                    <p:set>
                                      <p:cBhvr>
                                        <p:cTn id="132" dur="1" fill="hold">
                                          <p:stCondLst>
                                            <p:cond delay="0"/>
                                          </p:stCondLst>
                                        </p:cTn>
                                        <p:tgtEl>
                                          <p:spTgt spid="70"/>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1000"/>
                                  </p:stCondLst>
                                  <p:childTnLst>
                                    <p:set>
                                      <p:cBhvr>
                                        <p:cTn id="136" dur="1" fill="hold">
                                          <p:stCondLst>
                                            <p:cond delay="0"/>
                                          </p:stCondLst>
                                        </p:cTn>
                                        <p:tgtEl>
                                          <p:spTgt spid="70"/>
                                        </p:tgtEl>
                                        <p:attrNameLst>
                                          <p:attrName>style.visibility</p:attrName>
                                        </p:attrNameLst>
                                      </p:cBhvr>
                                      <p:to>
                                        <p:strVal val="visible"/>
                                      </p:to>
                                    </p:set>
                                  </p:childTnLst>
                                </p:cTn>
                              </p:par>
                            </p:childTnLst>
                          </p:cTn>
                        </p:par>
                      </p:childTnLst>
                    </p:cTn>
                  </p:par>
                </p:childTnLst>
              </p:cTn>
              <p:nextCondLst>
                <p:cond evt="onClick" delay="0">
                  <p:tgtEl>
                    <p:spTgt spid="133"/>
                  </p:tgtEl>
                </p:cond>
              </p:nextCondLst>
            </p:seq>
            <p:seq concurrent="1" nextAc="seek">
              <p:cTn id="137" restart="whenNotActive" fill="hold" evtFilter="cancelBubble" nodeType="interactiveSeq">
                <p:stCondLst>
                  <p:cond evt="onClick" delay="0">
                    <p:tgtEl>
                      <p:spTgt spid="134"/>
                    </p:tgtEl>
                  </p:cond>
                </p:stCondLst>
                <p:endSync evt="end" delay="0">
                  <p:rtn val="all"/>
                </p:endSync>
                <p:childTnLst>
                  <p:par>
                    <p:cTn id="138" fill="hold">
                      <p:stCondLst>
                        <p:cond delay="0"/>
                      </p:stCondLst>
                      <p:childTnLst>
                        <p:par>
                          <p:cTn id="139" fill="hold">
                            <p:stCondLst>
                              <p:cond delay="0"/>
                            </p:stCondLst>
                            <p:childTnLst>
                              <p:par>
                                <p:cTn id="140" presetID="1" presetClass="exit" presetSubtype="0" fill="hold" nodeType="clickEffect">
                                  <p:stCondLst>
                                    <p:cond delay="1000"/>
                                  </p:stCondLst>
                                  <p:childTnLst>
                                    <p:set>
                                      <p:cBhvr>
                                        <p:cTn id="141" dur="1" fill="hold">
                                          <p:stCondLst>
                                            <p:cond delay="0"/>
                                          </p:stCondLst>
                                        </p:cTn>
                                        <p:tgtEl>
                                          <p:spTgt spid="76"/>
                                        </p:tgtEl>
                                        <p:attrNameLst>
                                          <p:attrName>style.visibility</p:attrName>
                                        </p:attrNameLst>
                                      </p:cBhvr>
                                      <p:to>
                                        <p:strVal val="hidden"/>
                                      </p:to>
                                    </p:set>
                                  </p:childTnLst>
                                </p:cTn>
                              </p:par>
                            </p:childTnLst>
                          </p:cTn>
                        </p:par>
                      </p:childTnLst>
                    </p:cTn>
                  </p:par>
                  <p:par>
                    <p:cTn id="142" fill="hold">
                      <p:stCondLst>
                        <p:cond delay="indefinite"/>
                      </p:stCondLst>
                      <p:childTnLst>
                        <p:par>
                          <p:cTn id="143" fill="hold">
                            <p:stCondLst>
                              <p:cond delay="0"/>
                            </p:stCondLst>
                            <p:childTnLst>
                              <p:par>
                                <p:cTn id="144" presetID="1" presetClass="entr" presetSubtype="0" fill="hold" nodeType="clickEffect">
                                  <p:stCondLst>
                                    <p:cond delay="1000"/>
                                  </p:stCondLst>
                                  <p:childTnLst>
                                    <p:set>
                                      <p:cBhvr>
                                        <p:cTn id="145" dur="1" fill="hold">
                                          <p:stCondLst>
                                            <p:cond delay="0"/>
                                          </p:stCondLst>
                                        </p:cTn>
                                        <p:tgtEl>
                                          <p:spTgt spid="76"/>
                                        </p:tgtEl>
                                        <p:attrNameLst>
                                          <p:attrName>style.visibility</p:attrName>
                                        </p:attrNameLst>
                                      </p:cBhvr>
                                      <p:to>
                                        <p:strVal val="visible"/>
                                      </p:to>
                                    </p:set>
                                  </p:childTnLst>
                                </p:cTn>
                              </p:par>
                            </p:childTnLst>
                          </p:cTn>
                        </p:par>
                      </p:childTnLst>
                    </p:cTn>
                  </p:par>
                </p:childTnLst>
              </p:cTn>
              <p:nextCondLst>
                <p:cond evt="onClick" delay="0">
                  <p:tgtEl>
                    <p:spTgt spid="134"/>
                  </p:tgtEl>
                </p:cond>
              </p:nextCondLst>
            </p:seq>
            <p:seq concurrent="1" nextAc="seek">
              <p:cTn id="146" restart="whenNotActive" fill="hold" evtFilter="cancelBubble" nodeType="interactiveSeq">
                <p:stCondLst>
                  <p:cond evt="onClick" delay="0">
                    <p:tgtEl>
                      <p:spTgt spid="135"/>
                    </p:tgtEl>
                  </p:cond>
                </p:stCondLst>
                <p:endSync evt="end" delay="0">
                  <p:rtn val="all"/>
                </p:endSync>
                <p:childTnLst>
                  <p:par>
                    <p:cTn id="147" fill="hold">
                      <p:stCondLst>
                        <p:cond delay="0"/>
                      </p:stCondLst>
                      <p:childTnLst>
                        <p:par>
                          <p:cTn id="148" fill="hold">
                            <p:stCondLst>
                              <p:cond delay="0"/>
                            </p:stCondLst>
                            <p:childTnLst>
                              <p:par>
                                <p:cTn id="149" presetID="1" presetClass="exit" presetSubtype="0" fill="hold" nodeType="clickEffect">
                                  <p:stCondLst>
                                    <p:cond delay="1000"/>
                                  </p:stCondLst>
                                  <p:childTnLst>
                                    <p:set>
                                      <p:cBhvr>
                                        <p:cTn id="150" dur="1" fill="hold">
                                          <p:stCondLst>
                                            <p:cond delay="0"/>
                                          </p:stCondLst>
                                        </p:cTn>
                                        <p:tgtEl>
                                          <p:spTgt spid="109"/>
                                        </p:tgtEl>
                                        <p:attrNameLst>
                                          <p:attrName>style.visibility</p:attrName>
                                        </p:attrNameLst>
                                      </p:cBhvr>
                                      <p:to>
                                        <p:strVal val="hidden"/>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1000"/>
                                  </p:stCondLst>
                                  <p:childTnLst>
                                    <p:set>
                                      <p:cBhvr>
                                        <p:cTn id="154" dur="1" fill="hold">
                                          <p:stCondLst>
                                            <p:cond delay="0"/>
                                          </p:stCondLst>
                                        </p:cTn>
                                        <p:tgtEl>
                                          <p:spTgt spid="109"/>
                                        </p:tgtEl>
                                        <p:attrNameLst>
                                          <p:attrName>style.visibility</p:attrName>
                                        </p:attrNameLst>
                                      </p:cBhvr>
                                      <p:to>
                                        <p:strVal val="visible"/>
                                      </p:to>
                                    </p:set>
                                  </p:childTnLst>
                                </p:cTn>
                              </p:par>
                            </p:childTnLst>
                          </p:cTn>
                        </p:par>
                      </p:childTnLst>
                    </p:cTn>
                  </p:par>
                </p:childTnLst>
              </p:cTn>
              <p:nextCondLst>
                <p:cond evt="onClick" delay="0">
                  <p:tgtEl>
                    <p:spTgt spid="135"/>
                  </p:tgtEl>
                </p:cond>
              </p:nextCondLst>
            </p:seq>
            <p:seq concurrent="1" nextAc="seek">
              <p:cTn id="155" restart="whenNotActive" fill="hold" evtFilter="cancelBubble" nodeType="interactiveSeq">
                <p:stCondLst>
                  <p:cond evt="onClick" delay="0">
                    <p:tgtEl>
                      <p:spTgt spid="136"/>
                    </p:tgtEl>
                  </p:cond>
                </p:stCondLst>
                <p:endSync evt="end" delay="0">
                  <p:rtn val="all"/>
                </p:endSync>
                <p:childTnLst>
                  <p:par>
                    <p:cTn id="156" fill="hold">
                      <p:stCondLst>
                        <p:cond delay="0"/>
                      </p:stCondLst>
                      <p:childTnLst>
                        <p:par>
                          <p:cTn id="157" fill="hold">
                            <p:stCondLst>
                              <p:cond delay="0"/>
                            </p:stCondLst>
                            <p:childTnLst>
                              <p:par>
                                <p:cTn id="158" presetID="1" presetClass="exit" presetSubtype="0" fill="hold" nodeType="clickEffect">
                                  <p:stCondLst>
                                    <p:cond delay="1000"/>
                                  </p:stCondLst>
                                  <p:childTnLst>
                                    <p:set>
                                      <p:cBhvr>
                                        <p:cTn id="159" dur="1" fill="hold">
                                          <p:stCondLst>
                                            <p:cond delay="0"/>
                                          </p:stCondLst>
                                        </p:cTn>
                                        <p:tgtEl>
                                          <p:spTgt spid="115"/>
                                        </p:tgtEl>
                                        <p:attrNameLst>
                                          <p:attrName>style.visibility</p:attrName>
                                        </p:attrNameLst>
                                      </p:cBhvr>
                                      <p:to>
                                        <p:strVal val="hidden"/>
                                      </p:to>
                                    </p:set>
                                  </p:childTnLst>
                                </p:cTn>
                              </p:par>
                            </p:childTnLst>
                          </p:cTn>
                        </p:par>
                      </p:childTnLst>
                    </p:cTn>
                  </p:par>
                  <p:par>
                    <p:cTn id="160" fill="hold">
                      <p:stCondLst>
                        <p:cond delay="indefinite"/>
                      </p:stCondLst>
                      <p:childTnLst>
                        <p:par>
                          <p:cTn id="161" fill="hold">
                            <p:stCondLst>
                              <p:cond delay="0"/>
                            </p:stCondLst>
                            <p:childTnLst>
                              <p:par>
                                <p:cTn id="162" presetID="1" presetClass="entr" presetSubtype="0" fill="hold" nodeType="clickEffect">
                                  <p:stCondLst>
                                    <p:cond delay="1000"/>
                                  </p:stCondLst>
                                  <p:childTnLst>
                                    <p:set>
                                      <p:cBhvr>
                                        <p:cTn id="163" dur="1" fill="hold">
                                          <p:stCondLst>
                                            <p:cond delay="0"/>
                                          </p:stCondLst>
                                        </p:cTn>
                                        <p:tgtEl>
                                          <p:spTgt spid="115"/>
                                        </p:tgtEl>
                                        <p:attrNameLst>
                                          <p:attrName>style.visibility</p:attrName>
                                        </p:attrNameLst>
                                      </p:cBhvr>
                                      <p:to>
                                        <p:strVal val="visible"/>
                                      </p:to>
                                    </p:set>
                                  </p:childTnLst>
                                </p:cTn>
                              </p:par>
                            </p:childTnLst>
                          </p:cTn>
                        </p:par>
                      </p:childTnLst>
                    </p:cTn>
                  </p:par>
                </p:childTnLst>
              </p:cTn>
              <p:nextCondLst>
                <p:cond evt="onClick" delay="0">
                  <p:tgtEl>
                    <p:spTgt spid="136"/>
                  </p:tgtEl>
                </p:cond>
              </p:nextCondLst>
            </p:seq>
            <p:seq concurrent="1" nextAc="seek">
              <p:cTn id="164" restart="whenNotActive" fill="hold" evtFilter="cancelBubble" nodeType="interactiveSeq">
                <p:stCondLst>
                  <p:cond evt="onClick" delay="0">
                    <p:tgtEl>
                      <p:spTgt spid="137"/>
                    </p:tgtEl>
                  </p:cond>
                </p:stCondLst>
                <p:endSync evt="end" delay="0">
                  <p:rtn val="all"/>
                </p:endSync>
                <p:childTnLst>
                  <p:par>
                    <p:cTn id="165" fill="hold">
                      <p:stCondLst>
                        <p:cond delay="0"/>
                      </p:stCondLst>
                      <p:childTnLst>
                        <p:par>
                          <p:cTn id="166" fill="hold">
                            <p:stCondLst>
                              <p:cond delay="0"/>
                            </p:stCondLst>
                            <p:childTnLst>
                              <p:par>
                                <p:cTn id="167" presetID="1" presetClass="exit" presetSubtype="0" fill="hold" nodeType="clickEffect">
                                  <p:stCondLst>
                                    <p:cond delay="1000"/>
                                  </p:stCondLst>
                                  <p:childTnLst>
                                    <p:set>
                                      <p:cBhvr>
                                        <p:cTn id="168" dur="1" fill="hold">
                                          <p:stCondLst>
                                            <p:cond delay="0"/>
                                          </p:stCondLst>
                                        </p:cTn>
                                        <p:tgtEl>
                                          <p:spTgt spid="117"/>
                                        </p:tgtEl>
                                        <p:attrNameLst>
                                          <p:attrName>style.visibility</p:attrName>
                                        </p:attrNameLst>
                                      </p:cBhvr>
                                      <p:to>
                                        <p:strVal val="hidden"/>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nodeType="clickEffect">
                                  <p:stCondLst>
                                    <p:cond delay="1000"/>
                                  </p:stCondLst>
                                  <p:childTnLst>
                                    <p:set>
                                      <p:cBhvr>
                                        <p:cTn id="172" dur="1" fill="hold">
                                          <p:stCondLst>
                                            <p:cond delay="0"/>
                                          </p:stCondLst>
                                        </p:cTn>
                                        <p:tgtEl>
                                          <p:spTgt spid="117"/>
                                        </p:tgtEl>
                                        <p:attrNameLst>
                                          <p:attrName>style.visibility</p:attrName>
                                        </p:attrNameLst>
                                      </p:cBhvr>
                                      <p:to>
                                        <p:strVal val="visible"/>
                                      </p:to>
                                    </p:set>
                                  </p:childTnLst>
                                </p:cTn>
                              </p:par>
                            </p:childTnLst>
                          </p:cTn>
                        </p:par>
                      </p:childTnLst>
                    </p:cTn>
                  </p:par>
                </p:childTnLst>
              </p:cTn>
              <p:nextCondLst>
                <p:cond evt="onClick" delay="0">
                  <p:tgtEl>
                    <p:spTgt spid="137"/>
                  </p:tgtEl>
                </p:cond>
              </p:nextCondLst>
            </p:seq>
            <p:seq concurrent="1" nextAc="seek">
              <p:cTn id="173" restart="whenNotActive" fill="hold" evtFilter="cancelBubble" nodeType="interactiveSeq">
                <p:stCondLst>
                  <p:cond evt="onClick" delay="0">
                    <p:tgtEl>
                      <p:spTgt spid="138"/>
                    </p:tgtEl>
                  </p:cond>
                </p:stCondLst>
                <p:endSync evt="end" delay="0">
                  <p:rtn val="all"/>
                </p:endSync>
                <p:childTnLst>
                  <p:par>
                    <p:cTn id="174" fill="hold">
                      <p:stCondLst>
                        <p:cond delay="0"/>
                      </p:stCondLst>
                      <p:childTnLst>
                        <p:par>
                          <p:cTn id="175" fill="hold">
                            <p:stCondLst>
                              <p:cond delay="0"/>
                            </p:stCondLst>
                            <p:childTnLst>
                              <p:par>
                                <p:cTn id="176" presetID="1" presetClass="exit" presetSubtype="0" fill="hold" nodeType="clickEffect">
                                  <p:stCondLst>
                                    <p:cond delay="1000"/>
                                  </p:stCondLst>
                                  <p:childTnLst>
                                    <p:set>
                                      <p:cBhvr>
                                        <p:cTn id="177" dur="1" fill="hold">
                                          <p:stCondLst>
                                            <p:cond delay="0"/>
                                          </p:stCondLst>
                                        </p:cTn>
                                        <p:tgtEl>
                                          <p:spTgt spid="118"/>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1" presetClass="entr" presetSubtype="0" fill="hold" nodeType="clickEffect">
                                  <p:stCondLst>
                                    <p:cond delay="1000"/>
                                  </p:stCondLst>
                                  <p:childTnLst>
                                    <p:set>
                                      <p:cBhvr>
                                        <p:cTn id="181" dur="1" fill="hold">
                                          <p:stCondLst>
                                            <p:cond delay="0"/>
                                          </p:stCondLst>
                                        </p:cTn>
                                        <p:tgtEl>
                                          <p:spTgt spid="118"/>
                                        </p:tgtEl>
                                        <p:attrNameLst>
                                          <p:attrName>style.visibility</p:attrName>
                                        </p:attrNameLst>
                                      </p:cBhvr>
                                      <p:to>
                                        <p:strVal val="visible"/>
                                      </p:to>
                                    </p:set>
                                  </p:childTnLst>
                                </p:cTn>
                              </p:par>
                            </p:childTnLst>
                          </p:cTn>
                        </p:par>
                      </p:childTnLst>
                    </p:cTn>
                  </p:par>
                </p:childTnLst>
              </p:cTn>
              <p:nextCondLst>
                <p:cond evt="onClick" delay="0">
                  <p:tgtEl>
                    <p:spTgt spid="138"/>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82401-81DE-690C-7D74-1BCF61EB323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25CA8A9-191E-0E8C-C5C9-BD7C9BDA3B4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63655" y="478580"/>
            <a:ext cx="2294382" cy="3486641"/>
          </a:xfrm>
          <a:prstGeom prst="rect">
            <a:avLst/>
          </a:prstGeom>
        </p:spPr>
      </p:pic>
      <p:grpSp>
        <p:nvGrpSpPr>
          <p:cNvPr id="22" name="Group 21">
            <a:extLst>
              <a:ext uri="{FF2B5EF4-FFF2-40B4-BE49-F238E27FC236}">
                <a16:creationId xmlns:a16="http://schemas.microsoft.com/office/drawing/2014/main" id="{DED03249-44B7-E30D-9CE1-7E73B09CA349}"/>
              </a:ext>
            </a:extLst>
          </p:cNvPr>
          <p:cNvGrpSpPr/>
          <p:nvPr/>
        </p:nvGrpSpPr>
        <p:grpSpPr>
          <a:xfrm>
            <a:off x="2124357" y="1072113"/>
            <a:ext cx="3843950" cy="2966479"/>
            <a:chOff x="2988842" y="1004367"/>
            <a:chExt cx="3070822" cy="2490730"/>
          </a:xfrm>
        </p:grpSpPr>
        <p:pic>
          <p:nvPicPr>
            <p:cNvPr id="23" name="Picture 22">
              <a:extLst>
                <a:ext uri="{FF2B5EF4-FFF2-40B4-BE49-F238E27FC236}">
                  <a16:creationId xmlns:a16="http://schemas.microsoft.com/office/drawing/2014/main" id="{3FCC20BF-9995-957A-31A1-9DD563F1870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2988842" y="1004367"/>
              <a:ext cx="3070822" cy="2490730"/>
            </a:xfrm>
            <a:prstGeom prst="rect">
              <a:avLst/>
            </a:prstGeom>
          </p:spPr>
        </p:pic>
        <p:sp>
          <p:nvSpPr>
            <p:cNvPr id="24" name="TextBox 23">
              <a:extLst>
                <a:ext uri="{FF2B5EF4-FFF2-40B4-BE49-F238E27FC236}">
                  <a16:creationId xmlns:a16="http://schemas.microsoft.com/office/drawing/2014/main" id="{8539F676-896A-02BD-7F5E-32EBE2CC534B}"/>
                </a:ext>
              </a:extLst>
            </p:cNvPr>
            <p:cNvSpPr txBox="1"/>
            <p:nvPr/>
          </p:nvSpPr>
          <p:spPr>
            <a:xfrm>
              <a:off x="3275839" y="1558578"/>
              <a:ext cx="2203186" cy="852776"/>
            </a:xfrm>
            <a:prstGeom prst="rect">
              <a:avLst/>
            </a:prstGeom>
            <a:noFill/>
          </p:spPr>
          <p:txBody>
            <a:bodyPr wrap="square" rtlCol="0">
              <a:spAutoFit/>
            </a:bodyPr>
            <a:lstStyle/>
            <a:p>
              <a:pPr lvl="0" algn="ctr"/>
              <a:r>
                <a:rPr lang="en-GB" sz="2000" dirty="0"/>
                <a:t>You did a </a:t>
              </a:r>
            </a:p>
            <a:p>
              <a:pPr lvl="0" algn="ctr"/>
              <a:r>
                <a:rPr lang="en-GB" sz="2000" dirty="0"/>
                <a:t>fantastic job! See you next time, goodbye!</a:t>
              </a:r>
            </a:p>
          </p:txBody>
        </p:sp>
      </p:grpSp>
      <p:pic>
        <p:nvPicPr>
          <p:cNvPr id="2" name="Picture 1">
            <a:extLst>
              <a:ext uri="{FF2B5EF4-FFF2-40B4-BE49-F238E27FC236}">
                <a16:creationId xmlns:a16="http://schemas.microsoft.com/office/drawing/2014/main" id="{AC47C462-7B08-7AEC-2D3F-6BD74D7430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48792" y="3703321"/>
            <a:ext cx="3351130" cy="2718840"/>
          </a:xfrm>
          <a:prstGeom prst="rect">
            <a:avLst/>
          </a:prstGeom>
        </p:spPr>
      </p:pic>
      <p:pic>
        <p:nvPicPr>
          <p:cNvPr id="3" name="Picture 2">
            <a:extLst>
              <a:ext uri="{FF2B5EF4-FFF2-40B4-BE49-F238E27FC236}">
                <a16:creationId xmlns:a16="http://schemas.microsoft.com/office/drawing/2014/main" id="{B969F241-0338-744B-E955-9A2AA0BDA23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295046" y="550185"/>
            <a:ext cx="2203185" cy="3343429"/>
          </a:xfrm>
          <a:prstGeom prst="rect">
            <a:avLst/>
          </a:prstGeom>
        </p:spPr>
      </p:pic>
      <p:pic>
        <p:nvPicPr>
          <p:cNvPr id="4" name="Picture 3">
            <a:extLst>
              <a:ext uri="{FF2B5EF4-FFF2-40B4-BE49-F238E27FC236}">
                <a16:creationId xmlns:a16="http://schemas.microsoft.com/office/drawing/2014/main" id="{B6A9CFF0-2E62-0C2A-07E0-340C337A1CE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250469" y="2297525"/>
            <a:ext cx="2778723" cy="4296730"/>
          </a:xfrm>
          <a:prstGeom prst="rect">
            <a:avLst/>
          </a:prstGeom>
        </p:spPr>
      </p:pic>
      <p:pic>
        <p:nvPicPr>
          <p:cNvPr id="5" name="Picture 4">
            <a:extLst>
              <a:ext uri="{FF2B5EF4-FFF2-40B4-BE49-F238E27FC236}">
                <a16:creationId xmlns:a16="http://schemas.microsoft.com/office/drawing/2014/main" id="{885C0E32-0C75-81B6-4589-47A66576FB39}"/>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526779" y="3429000"/>
            <a:ext cx="2480275" cy="2984017"/>
          </a:xfrm>
          <a:prstGeom prst="rect">
            <a:avLst/>
          </a:prstGeom>
        </p:spPr>
      </p:pic>
    </p:spTree>
    <p:extLst>
      <p:ext uri="{BB962C8B-B14F-4D97-AF65-F5344CB8AC3E}">
        <p14:creationId xmlns:p14="http://schemas.microsoft.com/office/powerpoint/2010/main" val="107986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150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1000" fill="hold"/>
                                        <p:tgtEl>
                                          <p:spTgt spid="22"/>
                                        </p:tgtEl>
                                        <p:attrNameLst>
                                          <p:attrName>ppt_x</p:attrName>
                                        </p:attrNameLst>
                                      </p:cBhvr>
                                      <p:tavLst>
                                        <p:tav tm="0">
                                          <p:val>
                                            <p:strVal val="0-#ppt_w/2"/>
                                          </p:val>
                                        </p:tav>
                                        <p:tav tm="100000">
                                          <p:val>
                                            <p:strVal val="#ppt_x"/>
                                          </p:val>
                                        </p:tav>
                                      </p:tavLst>
                                    </p:anim>
                                    <p:anim calcmode="lin" valueType="num">
                                      <p:cBhvr additive="base">
                                        <p:cTn id="13" dur="1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1500"/>
                                  </p:stCondLst>
                                  <p:childTnLst>
                                    <p:set>
                                      <p:cBhvr>
                                        <p:cTn id="17" dur="1" fill="hold">
                                          <p:stCondLst>
                                            <p:cond delay="0"/>
                                          </p:stCondLst>
                                        </p:cTn>
                                        <p:tgtEl>
                                          <p:spTgt spid="2"/>
                                        </p:tgtEl>
                                        <p:attrNameLst>
                                          <p:attrName>style.visibility</p:attrName>
                                        </p:attrNameLst>
                                      </p:cBhvr>
                                      <p:to>
                                        <p:strVal val="visible"/>
                                      </p:to>
                                    </p:set>
                                    <p:animEffect transition="in" filter="dissolve">
                                      <p:cBhvr>
                                        <p:cTn id="18" dur="1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150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1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1500"/>
                                  </p:stCondLst>
                                  <p:childTnLst>
                                    <p:set>
                                      <p:cBhvr>
                                        <p:cTn id="27" dur="1" fill="hold">
                                          <p:stCondLst>
                                            <p:cond delay="0"/>
                                          </p:stCondLst>
                                        </p:cTn>
                                        <p:tgtEl>
                                          <p:spTgt spid="4"/>
                                        </p:tgtEl>
                                        <p:attrNameLst>
                                          <p:attrName>style.visibility</p:attrName>
                                        </p:attrNameLst>
                                      </p:cBhvr>
                                      <p:to>
                                        <p:strVal val="visible"/>
                                      </p:to>
                                    </p:set>
                                    <p:animEffect transition="in" filter="dissolv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1500"/>
                                  </p:stCondLst>
                                  <p:childTnLst>
                                    <p:set>
                                      <p:cBhvr>
                                        <p:cTn id="32" dur="1" fill="hold">
                                          <p:stCondLst>
                                            <p:cond delay="0"/>
                                          </p:stCondLst>
                                        </p:cTn>
                                        <p:tgtEl>
                                          <p:spTgt spid="5"/>
                                        </p:tgtEl>
                                        <p:attrNameLst>
                                          <p:attrName>style.visibility</p:attrName>
                                        </p:attrNameLst>
                                      </p:cBhvr>
                                      <p:to>
                                        <p:strVal val="visible"/>
                                      </p:to>
                                    </p:set>
                                    <p:animEffect transition="in" filter="dissolve">
                                      <p:cBhvr>
                                        <p:cTn id="3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B78DD6-6020-842D-A3E2-5CCAF676F543}"/>
              </a:ext>
            </a:extLst>
          </p:cNvPr>
          <p:cNvSpPr txBox="1"/>
          <p:nvPr/>
        </p:nvSpPr>
        <p:spPr>
          <a:xfrm>
            <a:off x="1124712" y="2542032"/>
            <a:ext cx="6821424" cy="1446550"/>
          </a:xfrm>
          <a:prstGeom prst="rect">
            <a:avLst/>
          </a:prstGeom>
          <a:noFill/>
        </p:spPr>
        <p:txBody>
          <a:bodyPr wrap="square" rtlCol="0">
            <a:spAutoFit/>
          </a:bodyPr>
          <a:lstStyle/>
          <a:p>
            <a:pPr algn="ctr"/>
            <a:r>
              <a:rPr lang="en-US" sz="8800" b="1" dirty="0">
                <a:solidFill>
                  <a:schemeClr val="bg1"/>
                </a:solidFill>
              </a:rPr>
              <a:t>Thank you!</a:t>
            </a:r>
          </a:p>
        </p:txBody>
      </p:sp>
    </p:spTree>
    <p:extLst>
      <p:ext uri="{BB962C8B-B14F-4D97-AF65-F5344CB8AC3E}">
        <p14:creationId xmlns:p14="http://schemas.microsoft.com/office/powerpoint/2010/main" val="3412365191"/>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4782F266-0271-4145-8AD2-EA6466ABF765}" vid="{CE2FEF3C-292F-4929-98B9-257C6FF7FFD4}"/>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782F266-0271-4145-8AD2-EA6466ABF765}" vid="{A2AD3E77-991E-483D-8C8B-F5F2BC8F2E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Layouts</Template>
  <TotalTime>1883</TotalTime>
  <Words>831</Words>
  <Application>Microsoft Office PowerPoint</Application>
  <PresentationFormat>On-screen Show (4:3)</PresentationFormat>
  <Paragraphs>208</Paragraphs>
  <Slides>18</Slides>
  <Notes>1</Notes>
  <HiddenSlides>1</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Twinkl</vt:lpstr>
      <vt:lpstr>Calibri</vt:lpstr>
      <vt:lpstr>Arial</vt:lpstr>
      <vt:lpstr>Roboto</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Twinkl Twinkl</dc:creator>
  <cp:lastModifiedBy>Valentini Pavlidou</cp:lastModifiedBy>
  <cp:revision>135</cp:revision>
  <dcterms:created xsi:type="dcterms:W3CDTF">2025-02-21T09:15:25Z</dcterms:created>
  <dcterms:modified xsi:type="dcterms:W3CDTF">2025-10-03T18:16:35Z</dcterms:modified>
</cp:coreProperties>
</file>