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 id="2147483680" r:id="rId3"/>
  </p:sldMasterIdLst>
  <p:notesMasterIdLst>
    <p:notesMasterId r:id="rId19"/>
  </p:notesMasterIdLst>
  <p:handoutMasterIdLst>
    <p:handoutMasterId r:id="rId20"/>
  </p:handoutMasterIdLst>
  <p:sldIdLst>
    <p:sldId id="275" r:id="rId4"/>
    <p:sldId id="276" r:id="rId5"/>
    <p:sldId id="274" r:id="rId6"/>
    <p:sldId id="284" r:id="rId7"/>
    <p:sldId id="531" r:id="rId8"/>
    <p:sldId id="541" r:id="rId9"/>
    <p:sldId id="542" r:id="rId10"/>
    <p:sldId id="543" r:id="rId11"/>
    <p:sldId id="546" r:id="rId12"/>
    <p:sldId id="532" r:id="rId13"/>
    <p:sldId id="547" r:id="rId14"/>
    <p:sldId id="548" r:id="rId15"/>
    <p:sldId id="549" r:id="rId16"/>
    <p:sldId id="520" r:id="rId17"/>
    <p:sldId id="273" r:id="rId18"/>
  </p:sldIdLst>
  <p:sldSz cx="9144000" cy="6858000" type="screen4x3"/>
  <p:notesSz cx="6858000" cy="9144000"/>
  <p:embeddedFontLst>
    <p:embeddedFont>
      <p:font typeface="Roboto" panose="02000000000000000000" pitchFamily="2" charset="0"/>
      <p:regular r:id="rId21"/>
      <p:bold r:id="rId22"/>
      <p:italic r:id="rId23"/>
      <p:boldItalic r:id="rId24"/>
    </p:embeddedFont>
    <p:embeddedFont>
      <p:font typeface="Roboto Black" panose="02000000000000000000" pitchFamily="2" charset="0"/>
      <p:bold r:id="rId25"/>
      <p:boldItalic r:id="rId26"/>
    </p:embeddedFont>
    <p:embeddedFont>
      <p:font typeface="Twinkl" panose="020B0604020202020204" charset="0"/>
      <p:regular r:id="rId27"/>
      <p:bold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358B"/>
    <a:srgbClr val="00A7E7"/>
    <a:srgbClr val="ACDDFC"/>
    <a:srgbClr val="A673AE"/>
    <a:srgbClr val="FFFFFF"/>
    <a:srgbClr val="009541"/>
    <a:srgbClr val="4DB1E3"/>
    <a:srgbClr val="C0DEC2"/>
    <a:srgbClr val="EC6D76"/>
    <a:srgbClr val="0092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2" d="100"/>
          <a:sy n="82" d="100"/>
        </p:scale>
        <p:origin x="1502" y="48"/>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6.fntdata"/><Relationship Id="rId3" Type="http://schemas.openxmlformats.org/officeDocument/2006/relationships/slideMaster" Target="slideMasters/slideMaster3.xml"/><Relationship Id="rId21" Type="http://schemas.openxmlformats.org/officeDocument/2006/relationships/font" Target="fonts/font1.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handoutMaster" Target="handoutMasters/handoutMaster1.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7.xml"/><Relationship Id="rId19" Type="http://schemas.openxmlformats.org/officeDocument/2006/relationships/notesMaster" Target="notesMasters/notesMaster1.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03/10/2025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03/10/2025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bdac83c649_0_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2bdac83c649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hyperlink" Target="https://www.twinkl.co.uk/resources/kids-browse-by-level-esl-resources/browse-by-level-esl-efl-resources/pre-a1-browse-by-level-kids-esl-resources" TargetMode="Externa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hyperlink" Target="https://www.twinkl.co.uk/resources/kids-browse-by-level-esl-resources/browse-by-level-esl-efl-resources/pre-a1-browse-by-level-kids-esl-resources" TargetMode="Externa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hlinkClick r:id="rId4"/>
            <a:extLst>
              <a:ext uri="{FF2B5EF4-FFF2-40B4-BE49-F238E27FC236}">
                <a16:creationId xmlns:a16="http://schemas.microsoft.com/office/drawing/2014/main" id="{38EE6C9D-4858-9F41-932C-CC34509E0FB0}"/>
              </a:ext>
            </a:extLst>
          </p:cNvPr>
          <p:cNvSpPr/>
          <p:nvPr userDrawn="1"/>
        </p:nvSpPr>
        <p:spPr>
          <a:xfrm>
            <a:off x="0" y="5853952"/>
            <a:ext cx="9144000" cy="1004047"/>
          </a:xfrm>
          <a:prstGeom prst="rect">
            <a:avLst/>
          </a:prstGeom>
          <a:solidFill>
            <a:srgbClr val="18A0DB">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38151"/>
            <a:ext cx="8220075" cy="994306"/>
          </a:xfrm>
          <a:prstGeom prst="roundRect">
            <a:avLst>
              <a:gd name="adj" fmla="val 9641"/>
            </a:avLst>
          </a:prstGeom>
        </p:spPr>
        <p:txBody>
          <a:bodyPr>
            <a:noAutofit/>
          </a:bodyPr>
          <a:lstStyle>
            <a:lvl1pPr>
              <a:defRPr sz="3600">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hlinkClick r:id="rId4"/>
            <a:extLst>
              <a:ext uri="{FF2B5EF4-FFF2-40B4-BE49-F238E27FC236}">
                <a16:creationId xmlns:a16="http://schemas.microsoft.com/office/drawing/2014/main" id="{D3EEEE23-C526-853B-528D-DEFBBCDAB5AA}"/>
              </a:ext>
            </a:extLst>
          </p:cNvPr>
          <p:cNvSpPr/>
          <p:nvPr userDrawn="1"/>
        </p:nvSpPr>
        <p:spPr>
          <a:xfrm>
            <a:off x="0" y="5853952"/>
            <a:ext cx="9144000" cy="1004047"/>
          </a:xfrm>
          <a:prstGeom prst="rect">
            <a:avLst/>
          </a:prstGeom>
          <a:solidFill>
            <a:srgbClr val="18A0DB">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1973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8" name="TextBox 7">
            <a:extLst>
              <a:ext uri="{FF2B5EF4-FFF2-40B4-BE49-F238E27FC236}">
                <a16:creationId xmlns:a16="http://schemas.microsoft.com/office/drawing/2014/main" id="{E32558AB-750B-131F-FCCA-65A7F21D40AD}"/>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8C358B"/>
                </a:solidFill>
                <a:latin typeface="Roboto" panose="02000000000000000000" pitchFamily="2" charset="0"/>
                <a:ea typeface="Roboto" panose="02000000000000000000" pitchFamily="2" charset="0"/>
              </a:rPr>
              <a:t>Animation Disclaimer</a:t>
            </a:r>
            <a:endParaRPr lang="en-GB" sz="2800" b="1" dirty="0">
              <a:solidFill>
                <a:srgbClr val="8C358B"/>
              </a:solidFill>
            </a:endParaRPr>
          </a:p>
        </p:txBody>
      </p:sp>
      <p:sp>
        <p:nvSpPr>
          <p:cNvPr id="9" name="Rectangle 41">
            <a:extLst>
              <a:ext uri="{FF2B5EF4-FFF2-40B4-BE49-F238E27FC236}">
                <a16:creationId xmlns:a16="http://schemas.microsoft.com/office/drawing/2014/main" id="{82256206-F9C9-0719-96AA-D7FA53E82748}"/>
              </a:ext>
            </a:extLst>
          </p:cNvPr>
          <p:cNvSpPr/>
          <p:nvPr userDrawn="1"/>
        </p:nvSpPr>
        <p:spPr>
          <a:xfrm>
            <a:off x="755650" y="3931795"/>
            <a:ext cx="803108" cy="267975"/>
          </a:xfrm>
          <a:prstGeom prst="rect">
            <a:avLst/>
          </a:prstGeom>
          <a:solidFill>
            <a:srgbClr val="00A7E7"/>
          </a:solidFill>
          <a:ln w="19050">
            <a:solidFill>
              <a:srgbClr val="A673AE"/>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Slides</a:t>
            </a:r>
          </a:p>
        </p:txBody>
      </p:sp>
      <p:sp>
        <p:nvSpPr>
          <p:cNvPr id="10" name="Rectangle 42">
            <a:extLst>
              <a:ext uri="{FF2B5EF4-FFF2-40B4-BE49-F238E27FC236}">
                <a16:creationId xmlns:a16="http://schemas.microsoft.com/office/drawing/2014/main" id="{075E7197-FAB0-BAF3-AE28-C29E82624DBB}"/>
              </a:ext>
            </a:extLst>
          </p:cNvPr>
          <p:cNvSpPr/>
          <p:nvPr userDrawn="1"/>
        </p:nvSpPr>
        <p:spPr>
          <a:xfrm>
            <a:off x="755650" y="4199771"/>
            <a:ext cx="7632700" cy="1831473"/>
          </a:xfrm>
          <a:prstGeom prst="rect">
            <a:avLst/>
          </a:prstGeom>
          <a:noFill/>
          <a:ln w="19050">
            <a:solidFill>
              <a:srgbClr val="A673AE"/>
            </a:solidFill>
          </a:ln>
        </p:spPr>
        <p:txBody>
          <a:bodyPr wrap="square" lIns="216000" tIns="216000" rIns="216000" bIns="216000">
            <a:spAutoFit/>
          </a:bodyPr>
          <a:lstStyle/>
          <a:p>
            <a:pPr>
              <a:spcAft>
                <a:spcPts val="800"/>
              </a:spcAft>
            </a:pPr>
            <a:r>
              <a:rPr lang="en-US" sz="1400"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This resource has been designed with animations to make it as fun and engaging as possible. </a:t>
            </a:r>
            <a:r>
              <a:rPr lang="en-GB" sz="1400" kern="1200" dirty="0">
                <a:solidFill>
                  <a:srgbClr val="202124"/>
                </a:solidFill>
                <a:effectLst/>
                <a:latin typeface="Roboto" panose="02000000000000000000" pitchFamily="2" charset="0"/>
                <a:ea typeface="Times New Roman" panose="02020603050405020304" pitchFamily="18" charset="0"/>
                <a:cs typeface="Times New Roman" panose="02020603050405020304" pitchFamily="18" charset="0"/>
              </a:rPr>
              <a:t>To view the content in the correct formatting, please view the </a:t>
            </a:r>
            <a:r>
              <a:rPr lang="en-US" sz="1400"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presentation in ‘</a:t>
            </a:r>
            <a:r>
              <a:rPr lang="en-US" sz="1400" b="1"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Presenter view</a:t>
            </a:r>
            <a:r>
              <a:rPr lang="en-US" sz="1400"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 If you view the slides without selecting ‘</a:t>
            </a:r>
            <a:r>
              <a:rPr lang="en-US" sz="1400" b="1"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Presenter view</a:t>
            </a:r>
            <a:r>
              <a:rPr lang="en-US" sz="1400"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 you may find that some of the text and images overlap each other or are difficult to read. </a:t>
            </a:r>
            <a:endParaRPr lang="en-ZA" sz="1400" dirty="0">
              <a:effectLst/>
              <a:latin typeface="Times New Roman" panose="02020603050405020304" pitchFamily="18" charset="0"/>
              <a:ea typeface="Times New Roman" panose="02020603050405020304" pitchFamily="18" charset="0"/>
            </a:endParaRPr>
          </a:p>
          <a:p>
            <a:r>
              <a:rPr lang="en-US" sz="1400"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To enter ‘</a:t>
            </a:r>
            <a:r>
              <a:rPr lang="en-US" sz="1400" b="1"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Slideshow Mode</a:t>
            </a:r>
            <a:r>
              <a:rPr lang="en-US" sz="1400"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 go to the ‘</a:t>
            </a:r>
            <a:r>
              <a:rPr lang="en-US" sz="1400" b="1"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Slideshow</a:t>
            </a:r>
            <a:r>
              <a:rPr lang="en-US" sz="1400"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 button and select ‘</a:t>
            </a:r>
            <a:r>
              <a:rPr lang="en-US" sz="1400" b="1"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Start from beginning</a:t>
            </a:r>
            <a:r>
              <a:rPr lang="en-US" sz="1400"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 or simply click ‘</a:t>
            </a:r>
            <a:r>
              <a:rPr lang="en-US" sz="1400" b="1"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Slideshow</a:t>
            </a:r>
            <a:r>
              <a:rPr lang="en-US" sz="1400" kern="1200" dirty="0">
                <a:solidFill>
                  <a:srgbClr val="000000"/>
                </a:solidFill>
                <a:effectLst/>
                <a:latin typeface="Roboto" panose="02000000000000000000" pitchFamily="2" charset="0"/>
                <a:ea typeface="Roboto" panose="02000000000000000000" pitchFamily="2" charset="0"/>
                <a:cs typeface="Times New Roman" panose="02020603050405020304" pitchFamily="18" charset="0"/>
              </a:rPr>
              <a:t>’ to play from the current slide.</a:t>
            </a:r>
            <a:endParaRPr lang="en-ZA" sz="1400" dirty="0">
              <a:effectLst/>
              <a:latin typeface="Times New Roman" panose="02020603050405020304" pitchFamily="18" charset="0"/>
              <a:ea typeface="Times New Roman" panose="02020603050405020304" pitchFamily="18" charset="0"/>
            </a:endParaRPr>
          </a:p>
        </p:txBody>
      </p:sp>
      <p:sp>
        <p:nvSpPr>
          <p:cNvPr id="11" name="Rectangle 41">
            <a:extLst>
              <a:ext uri="{FF2B5EF4-FFF2-40B4-BE49-F238E27FC236}">
                <a16:creationId xmlns:a16="http://schemas.microsoft.com/office/drawing/2014/main" id="{77C7AA40-07CD-B604-B858-97C99883C000}"/>
              </a:ext>
            </a:extLst>
          </p:cNvPr>
          <p:cNvSpPr/>
          <p:nvPr userDrawn="1"/>
        </p:nvSpPr>
        <p:spPr>
          <a:xfrm>
            <a:off x="755650" y="1564372"/>
            <a:ext cx="1289151" cy="267975"/>
          </a:xfrm>
          <a:prstGeom prst="rect">
            <a:avLst/>
          </a:prstGeom>
          <a:solidFill>
            <a:srgbClr val="00A7E7"/>
          </a:solidFill>
          <a:ln w="19050">
            <a:solidFill>
              <a:srgbClr val="A673AE"/>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PowerPoint</a:t>
            </a:r>
          </a:p>
        </p:txBody>
      </p:sp>
      <p:sp>
        <p:nvSpPr>
          <p:cNvPr id="12" name="Rectangle 42">
            <a:extLst>
              <a:ext uri="{FF2B5EF4-FFF2-40B4-BE49-F238E27FC236}">
                <a16:creationId xmlns:a16="http://schemas.microsoft.com/office/drawing/2014/main" id="{DFE9ADD7-CFFA-A8AA-EBF9-A37B88937DC7}"/>
              </a:ext>
            </a:extLst>
          </p:cNvPr>
          <p:cNvSpPr/>
          <p:nvPr userDrawn="1"/>
        </p:nvSpPr>
        <p:spPr>
          <a:xfrm>
            <a:off x="755650" y="1832348"/>
            <a:ext cx="7632700" cy="1831473"/>
          </a:xfrm>
          <a:prstGeom prst="rect">
            <a:avLst/>
          </a:prstGeom>
          <a:noFill/>
          <a:ln w="19050">
            <a:solidFill>
              <a:srgbClr val="A673AE"/>
            </a:solidFill>
          </a:ln>
        </p:spPr>
        <p:txBody>
          <a:bodyPr wrap="square" lIns="216000" tIns="216000" rIns="216000" bIns="216000">
            <a:spAutoFit/>
          </a:bodyPr>
          <a:lstStyle/>
          <a:p>
            <a:pPr>
              <a:spcAft>
                <a:spcPts val="800"/>
              </a:spcAft>
            </a:pPr>
            <a:r>
              <a:rPr lang="en-GB" sz="1400" b="0" i="0" dirty="0">
                <a:solidFill>
                  <a:srgbClr val="202124"/>
                </a:solidFill>
                <a:effectLst/>
                <a:latin typeface="Roboto" panose="02000000000000000000" pitchFamily="2" charset="0"/>
              </a:rPr>
              <a:t>This resource has been designed with animations to make it as fun and engaging as possible. To view the content in the correct formatting, please view the PowerPoint in ‘</a:t>
            </a:r>
            <a:r>
              <a:rPr lang="en-GB" sz="1400" b="1" i="0" dirty="0">
                <a:solidFill>
                  <a:srgbClr val="202124"/>
                </a:solidFill>
                <a:effectLst/>
                <a:latin typeface="Roboto" panose="02000000000000000000" pitchFamily="2" charset="0"/>
              </a:rPr>
              <a:t>Presentation Mode</a:t>
            </a:r>
            <a:r>
              <a:rPr lang="en-GB" sz="1400" b="0" i="0" dirty="0">
                <a:solidFill>
                  <a:srgbClr val="202124"/>
                </a:solidFill>
                <a:effectLst/>
                <a:latin typeface="Roboto" panose="02000000000000000000" pitchFamily="2" charset="0"/>
              </a:rPr>
              <a:t>’. If you view the slides without selecting ‘</a:t>
            </a:r>
            <a:r>
              <a:rPr lang="en-GB" sz="1400" b="1" i="0" dirty="0">
                <a:solidFill>
                  <a:srgbClr val="202124"/>
                </a:solidFill>
                <a:effectLst/>
                <a:latin typeface="Roboto" panose="02000000000000000000" pitchFamily="2" charset="0"/>
              </a:rPr>
              <a:t>Presentation Mode</a:t>
            </a:r>
            <a:r>
              <a:rPr lang="en-GB" sz="1400" b="0" i="0" dirty="0">
                <a:solidFill>
                  <a:srgbClr val="202124"/>
                </a:solidFill>
                <a:effectLst/>
                <a:latin typeface="Roboto" panose="02000000000000000000" pitchFamily="2" charset="0"/>
              </a:rPr>
              <a:t>’, you may find that some of the text and images overlap each other or are difficult to read. </a:t>
            </a:r>
          </a:p>
          <a:p>
            <a:pPr>
              <a:spcAft>
                <a:spcPts val="600"/>
              </a:spcAft>
            </a:pPr>
            <a:r>
              <a:rPr lang="en-GB" sz="1400" b="0" i="0" dirty="0">
                <a:solidFill>
                  <a:srgbClr val="202124"/>
                </a:solidFill>
                <a:effectLst/>
                <a:latin typeface="Roboto" panose="02000000000000000000" pitchFamily="2" charset="0"/>
              </a:rPr>
              <a:t>To enter ‘</a:t>
            </a:r>
            <a:r>
              <a:rPr lang="en-GB" sz="1400" b="1" i="0" dirty="0">
                <a:solidFill>
                  <a:srgbClr val="202124"/>
                </a:solidFill>
                <a:effectLst/>
                <a:latin typeface="Roboto" panose="02000000000000000000" pitchFamily="2" charset="0"/>
              </a:rPr>
              <a:t>Slide Show Mode</a:t>
            </a:r>
            <a:r>
              <a:rPr lang="en-GB" sz="1400" b="0" i="0" dirty="0">
                <a:solidFill>
                  <a:srgbClr val="202124"/>
                </a:solidFill>
                <a:effectLst/>
                <a:latin typeface="Roboto" panose="02000000000000000000" pitchFamily="2" charset="0"/>
              </a:rPr>
              <a:t>’, go to the ‘</a:t>
            </a:r>
            <a:r>
              <a:rPr lang="en-GB" sz="1400" b="1" i="0" dirty="0">
                <a:solidFill>
                  <a:srgbClr val="202124"/>
                </a:solidFill>
                <a:effectLst/>
                <a:latin typeface="Roboto" panose="02000000000000000000" pitchFamily="2" charset="0"/>
              </a:rPr>
              <a:t>Slide Show</a:t>
            </a:r>
            <a:r>
              <a:rPr lang="en-GB" sz="1400" b="0" i="0" dirty="0">
                <a:solidFill>
                  <a:srgbClr val="202124"/>
                </a:solidFill>
                <a:effectLst/>
                <a:latin typeface="Roboto" panose="02000000000000000000" pitchFamily="2" charset="0"/>
              </a:rPr>
              <a:t>’ menu tab and select either ‘</a:t>
            </a:r>
            <a:r>
              <a:rPr lang="en-GB" sz="1400" b="1" i="0" dirty="0">
                <a:solidFill>
                  <a:srgbClr val="202124"/>
                </a:solidFill>
                <a:effectLst/>
                <a:latin typeface="Roboto" panose="02000000000000000000" pitchFamily="2" charset="0"/>
              </a:rPr>
              <a:t>From Beginning</a:t>
            </a:r>
            <a:r>
              <a:rPr lang="en-GB" sz="1400" b="0" i="0" dirty="0">
                <a:solidFill>
                  <a:srgbClr val="202124"/>
                </a:solidFill>
                <a:effectLst/>
                <a:latin typeface="Roboto" panose="02000000000000000000" pitchFamily="2" charset="0"/>
              </a:rPr>
              <a:t>’ or ‘</a:t>
            </a:r>
            <a:r>
              <a:rPr lang="en-GB" sz="1400" b="1" i="0" dirty="0">
                <a:solidFill>
                  <a:srgbClr val="202124"/>
                </a:solidFill>
                <a:effectLst/>
                <a:latin typeface="Roboto" panose="02000000000000000000" pitchFamily="2" charset="0"/>
              </a:rPr>
              <a:t>From Current Slide</a:t>
            </a:r>
            <a:r>
              <a:rPr lang="en-GB" sz="1400" b="0" i="0" dirty="0">
                <a:solidFill>
                  <a:srgbClr val="202124"/>
                </a:solidFill>
                <a:effectLst/>
                <a:latin typeface="Roboto" panose="02000000000000000000" pitchFamily="2" charset="0"/>
              </a:rPr>
              <a:t>’.</a:t>
            </a:r>
            <a:endParaRPr lang="en-GB" sz="1400" dirty="0">
              <a:latin typeface="Roboto" panose="02000000000000000000" pitchFamily="2" charset="0"/>
              <a:ea typeface="Roboto" panose="02000000000000000000" pitchFamily="2" charset="0"/>
            </a:endParaRPr>
          </a:p>
        </p:txBody>
      </p:sp>
      <p:sp>
        <p:nvSpPr>
          <p:cNvPr id="13" name="Rectangle 43">
            <a:extLst>
              <a:ext uri="{FF2B5EF4-FFF2-40B4-BE49-F238E27FC236}">
                <a16:creationId xmlns:a16="http://schemas.microsoft.com/office/drawing/2014/main" id="{CCD3EDD3-9716-7B8C-9ECA-3C2A57BD645F}"/>
              </a:ext>
            </a:extLst>
          </p:cNvPr>
          <p:cNvSpPr/>
          <p:nvPr userDrawn="1"/>
        </p:nvSpPr>
        <p:spPr>
          <a:xfrm>
            <a:off x="896236" y="114384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Tree>
    <p:extLst>
      <p:ext uri="{BB962C8B-B14F-4D97-AF65-F5344CB8AC3E}">
        <p14:creationId xmlns:p14="http://schemas.microsoft.com/office/powerpoint/2010/main" val="3837877392"/>
      </p:ext>
    </p:extLst>
  </p:cSld>
  <p:clrMapOvr>
    <a:masterClrMapping/>
  </p:clrMapOvr>
  <p:extLst>
    <p:ext uri="{DCECCB84-F9BA-43D5-87BE-67443E8EF086}">
      <p15:sldGuideLst xmlns:p15="http://schemas.microsoft.com/office/powerpoint/2012/main">
        <p15:guide id="1" orient="horz" pos="981" userDrawn="1">
          <p15:clr>
            <a:srgbClr val="FBAE40"/>
          </p15:clr>
        </p15:guide>
        <p15:guide id="2" pos="2880" userDrawn="1">
          <p15:clr>
            <a:srgbClr val="FBAE40"/>
          </p15:clr>
        </p15:guide>
        <p15:guide id="3" orient="horz" pos="22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2" name="TextBox 1">
            <a:extLst>
              <a:ext uri="{FF2B5EF4-FFF2-40B4-BE49-F238E27FC236}">
                <a16:creationId xmlns:a16="http://schemas.microsoft.com/office/drawing/2014/main" id="{F79039AA-7BC3-AC46-E193-3851EC0D3A4C}"/>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8C358B"/>
                </a:solidFill>
                <a:latin typeface="Roboto" panose="02000000000000000000" pitchFamily="2" charset="0"/>
                <a:ea typeface="Roboto" panose="02000000000000000000" pitchFamily="2" charset="0"/>
              </a:rPr>
              <a:t>Disclaimer</a:t>
            </a:r>
            <a:endParaRPr lang="en-GB" sz="2800" b="1" dirty="0">
              <a:solidFill>
                <a:srgbClr val="8C358B"/>
              </a:solidFill>
            </a:endParaRPr>
          </a:p>
        </p:txBody>
      </p:sp>
      <p:sp>
        <p:nvSpPr>
          <p:cNvPr id="3" name="Rectangle 41">
            <a:extLst>
              <a:ext uri="{FF2B5EF4-FFF2-40B4-BE49-F238E27FC236}">
                <a16:creationId xmlns:a16="http://schemas.microsoft.com/office/drawing/2014/main" id="{8483F86F-FCE3-669D-22F6-1CD19BB2AEA2}"/>
              </a:ext>
            </a:extLst>
          </p:cNvPr>
          <p:cNvSpPr/>
          <p:nvPr userDrawn="1"/>
        </p:nvSpPr>
        <p:spPr>
          <a:xfrm>
            <a:off x="743835" y="1557338"/>
            <a:ext cx="1528848" cy="273960"/>
          </a:xfrm>
          <a:prstGeom prst="rect">
            <a:avLst/>
          </a:prstGeom>
          <a:solidFill>
            <a:srgbClr val="00A7E7"/>
          </a:solidFill>
          <a:ln w="19050">
            <a:solidFill>
              <a:srgbClr val="A673AE"/>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ESL Acronym</a:t>
            </a:r>
          </a:p>
        </p:txBody>
      </p:sp>
      <p:sp>
        <p:nvSpPr>
          <p:cNvPr id="4" name="Rectangle 42">
            <a:extLst>
              <a:ext uri="{FF2B5EF4-FFF2-40B4-BE49-F238E27FC236}">
                <a16:creationId xmlns:a16="http://schemas.microsoft.com/office/drawing/2014/main" id="{83E485D0-6264-F895-7892-BF71473C2C79}"/>
              </a:ext>
            </a:extLst>
          </p:cNvPr>
          <p:cNvSpPr/>
          <p:nvPr userDrawn="1"/>
        </p:nvSpPr>
        <p:spPr>
          <a:xfrm>
            <a:off x="743835" y="1831298"/>
            <a:ext cx="7632700" cy="2477803"/>
          </a:xfrm>
          <a:prstGeom prst="rect">
            <a:avLst/>
          </a:prstGeom>
          <a:noFill/>
          <a:ln w="19050">
            <a:solidFill>
              <a:srgbClr val="A673AE"/>
            </a:solidFill>
          </a:ln>
        </p:spPr>
        <p:txBody>
          <a:bodyPr wrap="square" lIns="216000" tIns="216000" rIns="216000" bIns="216000">
            <a:spAutoFit/>
          </a:bodyPr>
          <a:lstStyle/>
          <a:p>
            <a:pPr>
              <a:spcAft>
                <a:spcPts val="800"/>
              </a:spcAft>
            </a:pPr>
            <a:r>
              <a:rPr lang="en-US" sz="1400" dirty="0">
                <a:latin typeface="Roboto" panose="02000000000000000000" pitchFamily="2" charset="0"/>
                <a:ea typeface="Roboto" panose="02000000000000000000" pitchFamily="2" charset="0"/>
              </a:rPr>
              <a:t>This resource has been made for the purpose of teaching English language learners. We know that students can be learning English in many different places, in many different ways and at any age, so we try to keep these resources as general as possible. </a:t>
            </a:r>
          </a:p>
          <a:p>
            <a:pPr>
              <a:spcAft>
                <a:spcPts val="600"/>
              </a:spcAft>
            </a:pPr>
            <a:r>
              <a:rPr lang="en-US" sz="1400" dirty="0">
                <a:latin typeface="Roboto" panose="02000000000000000000" pitchFamily="2" charset="0"/>
                <a:ea typeface="Roboto" panose="02000000000000000000" pitchFamily="2" charset="0"/>
              </a:rPr>
              <a:t>There are many acronyms associated with English language teaching. These include (but are not limited to) ELT, TEFL, EFL, ELL, EAL and ESOL. While the term ESL may not fully represent the linguistic backgrounds of all students, it is the most widely </a:t>
            </a:r>
            <a:r>
              <a:rPr lang="en-US" sz="1400" dirty="0" err="1">
                <a:latin typeface="Roboto" panose="02000000000000000000" pitchFamily="2" charset="0"/>
                <a:ea typeface="Roboto" panose="02000000000000000000" pitchFamily="2" charset="0"/>
              </a:rPr>
              <a:t>recognised</a:t>
            </a:r>
            <a:r>
              <a:rPr lang="en-US" sz="1400" dirty="0">
                <a:latin typeface="Roboto" panose="02000000000000000000" pitchFamily="2" charset="0"/>
                <a:ea typeface="Roboto" panose="02000000000000000000" pitchFamily="2" charset="0"/>
              </a:rPr>
              <a:t> term for English language teaching globally.  Therefore, we use the term ‘ESL’ in the names of our resources to make them easy to find but they are suitable for any student learning to speak English. </a:t>
            </a:r>
            <a:endParaRPr lang="en-GB" sz="1400" dirty="0">
              <a:latin typeface="Roboto" panose="02000000000000000000" pitchFamily="2" charset="0"/>
              <a:ea typeface="Roboto" panose="02000000000000000000" pitchFamily="2" charset="0"/>
            </a:endParaRPr>
          </a:p>
        </p:txBody>
      </p:sp>
      <p:sp>
        <p:nvSpPr>
          <p:cNvPr id="6" name="Rectangle 5">
            <a:extLst>
              <a:ext uri="{FF2B5EF4-FFF2-40B4-BE49-F238E27FC236}">
                <a16:creationId xmlns:a16="http://schemas.microsoft.com/office/drawing/2014/main" id="{E596FEE5-E4BB-902F-B231-6A438FE22C3D}"/>
              </a:ext>
            </a:extLst>
          </p:cNvPr>
          <p:cNvSpPr/>
          <p:nvPr userDrawn="1"/>
        </p:nvSpPr>
        <p:spPr>
          <a:xfrm>
            <a:off x="743831" y="4488575"/>
            <a:ext cx="1005414" cy="273960"/>
          </a:xfrm>
          <a:prstGeom prst="rect">
            <a:avLst/>
          </a:prstGeom>
          <a:solidFill>
            <a:srgbClr val="00A7E7"/>
          </a:solidFill>
          <a:ln w="19050">
            <a:solidFill>
              <a:srgbClr val="A673AE"/>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Editable</a:t>
            </a:r>
          </a:p>
        </p:txBody>
      </p:sp>
      <p:sp>
        <p:nvSpPr>
          <p:cNvPr id="7" name="Rectangle 6">
            <a:extLst>
              <a:ext uri="{FF2B5EF4-FFF2-40B4-BE49-F238E27FC236}">
                <a16:creationId xmlns:a16="http://schemas.microsoft.com/office/drawing/2014/main" id="{3D5CA84B-B30A-D500-1587-9260952E9A4E}"/>
              </a:ext>
            </a:extLst>
          </p:cNvPr>
          <p:cNvSpPr/>
          <p:nvPr userDrawn="1"/>
        </p:nvSpPr>
        <p:spPr>
          <a:xfrm>
            <a:off x="743833" y="4762535"/>
            <a:ext cx="7632704" cy="1410203"/>
          </a:xfrm>
          <a:prstGeom prst="rect">
            <a:avLst/>
          </a:prstGeom>
          <a:solidFill>
            <a:schemeClr val="bg1"/>
          </a:solidFill>
          <a:ln w="19050">
            <a:solidFill>
              <a:srgbClr val="A673AE"/>
            </a:solidFill>
          </a:ln>
        </p:spPr>
        <p:txBody>
          <a:bodyPr wrap="square" lIns="216000" tIns="216000" rIns="216000" bIns="216000">
            <a:spAutoFit/>
          </a:bodyPr>
          <a:lstStyle/>
          <a:p>
            <a:pPr algn="l">
              <a:lnSpc>
                <a:spcPct val="115000"/>
              </a:lnSpc>
              <a:spcAft>
                <a:spcPts val="800"/>
              </a:spcAft>
            </a:pPr>
            <a:r>
              <a:rPr lang="en-GB" sz="1400" dirty="0">
                <a:solidFill>
                  <a:srgbClr val="1C1C1C"/>
                </a:solidFill>
                <a:effectLst/>
                <a:latin typeface="Roboto" panose="02000000000000000000" pitchFamily="2" charset="0"/>
                <a:ea typeface="Calibri" panose="020F0502020204030204" pitchFamily="34" charset="0"/>
                <a:cs typeface="Twinkl" pitchFamily="2" charset="77"/>
              </a:rPr>
              <a:t>This resource is editable and can be adapted to meet the needs of different learners. Twinkl cannot be held responsible for any changes made once a resource has been downloaded. Please be aware that this content may have been edited and therefore may no longer reflect our values.</a:t>
            </a:r>
            <a:endParaRPr lang="en-ZA" sz="1400" dirty="0">
              <a:solidFill>
                <a:srgbClr val="1C1C1C"/>
              </a:solidFill>
              <a:effectLst/>
              <a:latin typeface="Twinkl" pitchFamily="2" charset="77"/>
              <a:ea typeface="Calibri" panose="020F0502020204030204" pitchFamily="34" charset="0"/>
              <a:cs typeface="Twinkl" pitchFamily="2" charset="77"/>
            </a:endParaRPr>
          </a:p>
        </p:txBody>
      </p:sp>
      <p:sp>
        <p:nvSpPr>
          <p:cNvPr id="8" name="Rectangle 43">
            <a:extLst>
              <a:ext uri="{FF2B5EF4-FFF2-40B4-BE49-F238E27FC236}">
                <a16:creationId xmlns:a16="http://schemas.microsoft.com/office/drawing/2014/main" id="{AA1055B8-83F6-966A-26B7-1260A5BDC431}"/>
              </a:ext>
            </a:extLst>
          </p:cNvPr>
          <p:cNvSpPr/>
          <p:nvPr userDrawn="1"/>
        </p:nvSpPr>
        <p:spPr>
          <a:xfrm>
            <a:off x="896236" y="114384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Tree>
    <p:extLst>
      <p:ext uri="{BB962C8B-B14F-4D97-AF65-F5344CB8AC3E}">
        <p14:creationId xmlns:p14="http://schemas.microsoft.com/office/powerpoint/2010/main" val="619795578"/>
      </p:ext>
    </p:extLst>
  </p:cSld>
  <p:clrMapOvr>
    <a:masterClrMapping/>
  </p:clrMapOvr>
  <p:extLst>
    <p:ext uri="{DCECCB84-F9BA-43D5-87BE-67443E8EF086}">
      <p15:sldGuideLst xmlns:p15="http://schemas.microsoft.com/office/powerpoint/2012/main">
        <p15:guide id="1" orient="horz" pos="981"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D5A0E839-BF43-2A44-AE9E-847872540A76}" type="datetimeFigureOut">
              <a:rPr lang="en-US" smtClean="0"/>
              <a:t>10/3/2025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FB0993-E7FF-2C48-AFA5-D3AB3646E559}" type="slidenum">
              <a:rPr lang="en-US" smtClean="0"/>
              <a:t>‹#›</a:t>
            </a:fld>
            <a:endParaRPr lang="en-US"/>
          </a:p>
        </p:txBody>
      </p:sp>
    </p:spTree>
    <p:extLst>
      <p:ext uri="{BB962C8B-B14F-4D97-AF65-F5344CB8AC3E}">
        <p14:creationId xmlns:p14="http://schemas.microsoft.com/office/powerpoint/2010/main" val="3020313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5A0E839-BF43-2A44-AE9E-847872540A76}" type="datetimeFigureOut">
              <a:rPr lang="en-US" smtClean="0"/>
              <a:t>10/3/2025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FB0993-E7FF-2C48-AFA5-D3AB3646E559}" type="slidenum">
              <a:rPr lang="en-US" smtClean="0"/>
              <a:t>‹#›</a:t>
            </a:fld>
            <a:endParaRPr lang="en-US"/>
          </a:p>
        </p:txBody>
      </p:sp>
    </p:spTree>
    <p:extLst>
      <p:ext uri="{BB962C8B-B14F-4D97-AF65-F5344CB8AC3E}">
        <p14:creationId xmlns:p14="http://schemas.microsoft.com/office/powerpoint/2010/main" val="1462210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5A0E839-BF43-2A44-AE9E-847872540A76}" type="datetimeFigureOut">
              <a:rPr lang="en-US" smtClean="0"/>
              <a:t>10/3/2025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FB0993-E7FF-2C48-AFA5-D3AB3646E559}" type="slidenum">
              <a:rPr lang="en-US" smtClean="0"/>
              <a:t>‹#›</a:t>
            </a:fld>
            <a:endParaRPr lang="en-US"/>
          </a:p>
        </p:txBody>
      </p:sp>
    </p:spTree>
    <p:extLst>
      <p:ext uri="{BB962C8B-B14F-4D97-AF65-F5344CB8AC3E}">
        <p14:creationId xmlns:p14="http://schemas.microsoft.com/office/powerpoint/2010/main" val="3585847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D5A0E839-BF43-2A44-AE9E-847872540A76}" type="datetimeFigureOut">
              <a:rPr lang="en-US" smtClean="0"/>
              <a:t>10/3/2025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FB0993-E7FF-2C48-AFA5-D3AB3646E559}" type="slidenum">
              <a:rPr lang="en-US" smtClean="0"/>
              <a:t>‹#›</a:t>
            </a:fld>
            <a:endParaRPr lang="en-US"/>
          </a:p>
        </p:txBody>
      </p:sp>
    </p:spTree>
    <p:extLst>
      <p:ext uri="{BB962C8B-B14F-4D97-AF65-F5344CB8AC3E}">
        <p14:creationId xmlns:p14="http://schemas.microsoft.com/office/powerpoint/2010/main" val="3046890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D5A0E839-BF43-2A44-AE9E-847872540A76}" type="datetimeFigureOut">
              <a:rPr lang="en-US" smtClean="0"/>
              <a:t>10/3/2025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FB0993-E7FF-2C48-AFA5-D3AB3646E559}" type="slidenum">
              <a:rPr lang="en-US" smtClean="0"/>
              <a:t>‹#›</a:t>
            </a:fld>
            <a:endParaRPr lang="en-US"/>
          </a:p>
        </p:txBody>
      </p:sp>
    </p:spTree>
    <p:extLst>
      <p:ext uri="{BB962C8B-B14F-4D97-AF65-F5344CB8AC3E}">
        <p14:creationId xmlns:p14="http://schemas.microsoft.com/office/powerpoint/2010/main" val="1701303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D5A0E839-BF43-2A44-AE9E-847872540A76}" type="datetimeFigureOut">
              <a:rPr lang="en-US" smtClean="0"/>
              <a:t>10/3/2025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FB0993-E7FF-2C48-AFA5-D3AB3646E559}" type="slidenum">
              <a:rPr lang="en-US" smtClean="0"/>
              <a:t>‹#›</a:t>
            </a:fld>
            <a:endParaRPr lang="en-US"/>
          </a:p>
        </p:txBody>
      </p:sp>
    </p:spTree>
    <p:extLst>
      <p:ext uri="{BB962C8B-B14F-4D97-AF65-F5344CB8AC3E}">
        <p14:creationId xmlns:p14="http://schemas.microsoft.com/office/powerpoint/2010/main" val="3239905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A0E839-BF43-2A44-AE9E-847872540A76}" type="datetimeFigureOut">
              <a:rPr lang="en-US" smtClean="0"/>
              <a:t>10/3/2025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FB0993-E7FF-2C48-AFA5-D3AB3646E559}" type="slidenum">
              <a:rPr lang="en-US" smtClean="0"/>
              <a:t>‹#›</a:t>
            </a:fld>
            <a:endParaRPr lang="en-US"/>
          </a:p>
        </p:txBody>
      </p:sp>
    </p:spTree>
    <p:extLst>
      <p:ext uri="{BB962C8B-B14F-4D97-AF65-F5344CB8AC3E}">
        <p14:creationId xmlns:p14="http://schemas.microsoft.com/office/powerpoint/2010/main" val="4103606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D5A0E839-BF43-2A44-AE9E-847872540A76}" type="datetimeFigureOut">
              <a:rPr lang="en-US" smtClean="0"/>
              <a:t>10/3/2025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FB0993-E7FF-2C48-AFA5-D3AB3646E559}" type="slidenum">
              <a:rPr lang="en-US" smtClean="0"/>
              <a:t>‹#›</a:t>
            </a:fld>
            <a:endParaRPr lang="en-US"/>
          </a:p>
        </p:txBody>
      </p:sp>
    </p:spTree>
    <p:extLst>
      <p:ext uri="{BB962C8B-B14F-4D97-AF65-F5344CB8AC3E}">
        <p14:creationId xmlns:p14="http://schemas.microsoft.com/office/powerpoint/2010/main" val="1881389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D5A0E839-BF43-2A44-AE9E-847872540A76}" type="datetimeFigureOut">
              <a:rPr lang="en-US" smtClean="0"/>
              <a:t>10/3/2025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FB0993-E7FF-2C48-AFA5-D3AB3646E559}" type="slidenum">
              <a:rPr lang="en-US" smtClean="0"/>
              <a:t>‹#›</a:t>
            </a:fld>
            <a:endParaRPr lang="en-US"/>
          </a:p>
        </p:txBody>
      </p:sp>
    </p:spTree>
    <p:extLst>
      <p:ext uri="{BB962C8B-B14F-4D97-AF65-F5344CB8AC3E}">
        <p14:creationId xmlns:p14="http://schemas.microsoft.com/office/powerpoint/2010/main" val="30653894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5A0E839-BF43-2A44-AE9E-847872540A76}" type="datetimeFigureOut">
              <a:rPr lang="en-US" smtClean="0"/>
              <a:t>10/3/2025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FB0993-E7FF-2C48-AFA5-D3AB3646E559}" type="slidenum">
              <a:rPr lang="en-US" smtClean="0"/>
              <a:t>‹#›</a:t>
            </a:fld>
            <a:endParaRPr lang="en-US"/>
          </a:p>
        </p:txBody>
      </p:sp>
    </p:spTree>
    <p:extLst>
      <p:ext uri="{BB962C8B-B14F-4D97-AF65-F5344CB8AC3E}">
        <p14:creationId xmlns:p14="http://schemas.microsoft.com/office/powerpoint/2010/main" val="18517397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5A0E839-BF43-2A44-AE9E-847872540A76}" type="datetimeFigureOut">
              <a:rPr lang="en-US" smtClean="0"/>
              <a:t>10/3/2025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FB0993-E7FF-2C48-AFA5-D3AB3646E559}" type="slidenum">
              <a:rPr lang="en-US" smtClean="0"/>
              <a:t>‹#›</a:t>
            </a:fld>
            <a:endParaRPr lang="en-US"/>
          </a:p>
        </p:txBody>
      </p:sp>
    </p:spTree>
    <p:extLst>
      <p:ext uri="{BB962C8B-B14F-4D97-AF65-F5344CB8AC3E}">
        <p14:creationId xmlns:p14="http://schemas.microsoft.com/office/powerpoint/2010/main" val="25224609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35"/>
        <p:cNvGrpSpPr/>
        <p:nvPr/>
      </p:nvGrpSpPr>
      <p:grpSpPr>
        <a:xfrm>
          <a:off x="0" y="0"/>
          <a:ext cx="0" cy="0"/>
          <a:chOff x="0" y="0"/>
          <a:chExt cx="0" cy="0"/>
        </a:xfrm>
      </p:grpSpPr>
      <p:sp>
        <p:nvSpPr>
          <p:cNvPr id="36" name="Google Shape;36;p6"/>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spcBef>
                <a:spcPts val="0"/>
              </a:spcBef>
              <a:spcAft>
                <a:spcPts val="0"/>
              </a:spcAft>
            </a:pPr>
            <a:fld id="{00000000-1234-1234-1234-123412341234}" type="slidenum">
              <a:rPr lang="en-GB" smtClean="0"/>
              <a:pPr algn="r">
                <a:spcBef>
                  <a:spcPts val="0"/>
                </a:spcBef>
                <a:spcAft>
                  <a:spcPts val="0"/>
                </a:spcAft>
              </a:pPr>
              <a:t>‹#›</a:t>
            </a:fld>
            <a:endParaRPr lang="en-GB"/>
          </a:p>
        </p:txBody>
      </p:sp>
      <p:sp>
        <p:nvSpPr>
          <p:cNvPr id="37" name="Google Shape;37;p6"/>
          <p:cNvSpPr txBox="1">
            <a:spLocks noGrp="1"/>
          </p:cNvSpPr>
          <p:nvPr>
            <p:ph type="title"/>
          </p:nvPr>
        </p:nvSpPr>
        <p:spPr>
          <a:xfrm>
            <a:off x="647550" y="4501200"/>
            <a:ext cx="7248600" cy="10492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2399F9"/>
              </a:buClr>
              <a:buSzPts val="4400"/>
              <a:buFont typeface="Roboto Black"/>
              <a:buNone/>
              <a:defRPr sz="4400">
                <a:solidFill>
                  <a:srgbClr val="2399F9"/>
                </a:solidFill>
                <a:latin typeface="Roboto Black"/>
                <a:ea typeface="Roboto Black"/>
                <a:cs typeface="Roboto Black"/>
                <a:sym typeface="Roboto Black"/>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8" name="Google Shape;38;p6"/>
          <p:cNvSpPr txBox="1">
            <a:spLocks noGrp="1"/>
          </p:cNvSpPr>
          <p:nvPr>
            <p:ph type="subTitle" idx="1"/>
          </p:nvPr>
        </p:nvSpPr>
        <p:spPr>
          <a:xfrm>
            <a:off x="647550" y="5368567"/>
            <a:ext cx="7078200" cy="991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2800"/>
              <a:buFont typeface="Roboto"/>
              <a:buNone/>
              <a:defRPr sz="2800" b="1">
                <a:solidFill>
                  <a:schemeClr val="lt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4324857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Lst>
  <p:txStyles>
    <p:titleStyle>
      <a:lvl1pPr algn="l" defTabSz="914400" rtl="0" eaLnBrk="1" latinLnBrk="0" hangingPunct="1">
        <a:lnSpc>
          <a:spcPct val="90000"/>
        </a:lnSpc>
        <a:spcBef>
          <a:spcPct val="0"/>
        </a:spcBef>
        <a:buNone/>
        <a:defRPr sz="36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8093"/>
      </p:ext>
    </p:extLst>
  </p:cSld>
  <p:clrMap bg1="lt1" tx1="dk1" bg2="lt2" tx2="dk2" accent1="accent1" accent2="accent2" accent3="accent3" accent4="accent4" accent5="accent5" accent6="accent6" hlink="hlink" folHlink="folHlink"/>
  <p:sldLayoutIdLst>
    <p:sldLayoutId id="2147483671" r:id="rId1"/>
    <p:sldLayoutId id="214748367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5A0E839-BF43-2A44-AE9E-847872540A76}" type="datetimeFigureOut">
              <a:rPr lang="en-US" smtClean="0"/>
              <a:t>10/3/2025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DFB0993-E7FF-2C48-AFA5-D3AB3646E559}" type="slidenum">
              <a:rPr lang="en-US" smtClean="0"/>
              <a:t>‹#›</a:t>
            </a:fld>
            <a:endParaRPr lang="en-US"/>
          </a:p>
        </p:txBody>
      </p:sp>
    </p:spTree>
    <p:extLst>
      <p:ext uri="{BB962C8B-B14F-4D97-AF65-F5344CB8AC3E}">
        <p14:creationId xmlns:p14="http://schemas.microsoft.com/office/powerpoint/2010/main" val="363803433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hyperlink" Target="https://www.twinkl.co.uk/esl-curriculum-games" TargetMode="External"/><Relationship Id="rId5" Type="http://schemas.openxmlformats.org/officeDocument/2006/relationships/hyperlink" Target="https://www.twinkl.co.uk/resources/esl-resources/esl-curriculum-for-beginners-esl-resources" TargetMode="External"/><Relationship Id="rId4" Type="http://schemas.openxmlformats.org/officeDocument/2006/relationships/image" Target="../media/image24.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540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0804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2568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OOKS">
            <a:extLst>
              <a:ext uri="{FF2B5EF4-FFF2-40B4-BE49-F238E27FC236}">
                <a16:creationId xmlns:a16="http://schemas.microsoft.com/office/drawing/2014/main" id="{A4D10D9F-698A-F8A0-6D89-B05A47B9CCD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137" t="5294" r="-13137" b="-5294"/>
          <a:stretch/>
        </p:blipFill>
        <p:spPr>
          <a:xfrm>
            <a:off x="555704" y="1522340"/>
            <a:ext cx="2292350" cy="1210253"/>
          </a:xfrm>
          <a:prstGeom prst="roundRect">
            <a:avLst>
              <a:gd name="adj" fmla="val 18577"/>
            </a:avLst>
          </a:prstGeom>
          <a:ln w="28575">
            <a:solidFill>
              <a:srgbClr val="A673AE"/>
            </a:solidFill>
          </a:ln>
        </p:spPr>
      </p:pic>
      <p:pic>
        <p:nvPicPr>
          <p:cNvPr id="17" name="CRAYONS">
            <a:extLst>
              <a:ext uri="{FF2B5EF4-FFF2-40B4-BE49-F238E27FC236}">
                <a16:creationId xmlns:a16="http://schemas.microsoft.com/office/drawing/2014/main" id="{9A2CE3AA-0484-9C83-0B6C-6ACCD466CD8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137" r="-13137"/>
          <a:stretch/>
        </p:blipFill>
        <p:spPr>
          <a:xfrm>
            <a:off x="3436178" y="1517483"/>
            <a:ext cx="2292351" cy="1210253"/>
          </a:xfrm>
          <a:prstGeom prst="roundRect">
            <a:avLst/>
          </a:prstGeom>
          <a:ln w="28575">
            <a:solidFill>
              <a:srgbClr val="A673AE"/>
            </a:solidFill>
          </a:ln>
        </p:spPr>
      </p:pic>
      <p:pic>
        <p:nvPicPr>
          <p:cNvPr id="33" name="PAPER">
            <a:extLst>
              <a:ext uri="{FF2B5EF4-FFF2-40B4-BE49-F238E27FC236}">
                <a16:creationId xmlns:a16="http://schemas.microsoft.com/office/drawing/2014/main" id="{72857092-31F7-1CC1-D5BB-2FBE05408EF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947" r="-15947"/>
          <a:stretch/>
        </p:blipFill>
        <p:spPr>
          <a:xfrm>
            <a:off x="6290651" y="1517482"/>
            <a:ext cx="2292350" cy="1210254"/>
          </a:xfrm>
          <a:prstGeom prst="roundRect">
            <a:avLst/>
          </a:prstGeom>
          <a:ln w="28575">
            <a:solidFill>
              <a:srgbClr val="A673AE"/>
            </a:solidFill>
          </a:ln>
        </p:spPr>
      </p:pic>
      <p:pic>
        <p:nvPicPr>
          <p:cNvPr id="34" name="PAINT">
            <a:extLst>
              <a:ext uri="{FF2B5EF4-FFF2-40B4-BE49-F238E27FC236}">
                <a16:creationId xmlns:a16="http://schemas.microsoft.com/office/drawing/2014/main" id="{09E7A9EE-D932-21C9-DDC5-167145425720}"/>
              </a:ext>
            </a:extLst>
          </p:cNvPr>
          <p:cNvPicPr>
            <a:picLocks/>
          </p:cNvPicPr>
          <p:nvPr/>
        </p:nvPicPr>
        <p:blipFill>
          <a:blip r:embed="rId5" cstate="print">
            <a:extLst>
              <a:ext uri="{28A0092B-C50C-407E-A947-70E740481C1C}">
                <a14:useLocalDpi xmlns:a14="http://schemas.microsoft.com/office/drawing/2010/main" val="0"/>
              </a:ext>
            </a:extLst>
          </a:blip>
          <a:srcRect t="465" b="465"/>
          <a:stretch/>
        </p:blipFill>
        <p:spPr>
          <a:xfrm>
            <a:off x="2205902" y="3299586"/>
            <a:ext cx="1839600" cy="1210256"/>
          </a:xfrm>
          <a:prstGeom prst="roundRect">
            <a:avLst>
              <a:gd name="adj" fmla="val 18577"/>
            </a:avLst>
          </a:prstGeom>
          <a:ln w="28575">
            <a:solidFill>
              <a:srgbClr val="A673AE"/>
            </a:solidFill>
          </a:ln>
        </p:spPr>
      </p:pic>
      <p:grpSp>
        <p:nvGrpSpPr>
          <p:cNvPr id="7" name="PENCIL">
            <a:extLst>
              <a:ext uri="{FF2B5EF4-FFF2-40B4-BE49-F238E27FC236}">
                <a16:creationId xmlns:a16="http://schemas.microsoft.com/office/drawing/2014/main" id="{D3D21449-A292-45E4-8B40-D6337D9D88EB}"/>
              </a:ext>
            </a:extLst>
          </p:cNvPr>
          <p:cNvGrpSpPr/>
          <p:nvPr/>
        </p:nvGrpSpPr>
        <p:grpSpPr>
          <a:xfrm>
            <a:off x="5100438" y="3258989"/>
            <a:ext cx="1837660" cy="1286591"/>
            <a:chOff x="5100438" y="3258989"/>
            <a:chExt cx="1837660" cy="1286591"/>
          </a:xfrm>
        </p:grpSpPr>
        <p:pic>
          <p:nvPicPr>
            <p:cNvPr id="4" name="Picture 3">
              <a:extLst>
                <a:ext uri="{FF2B5EF4-FFF2-40B4-BE49-F238E27FC236}">
                  <a16:creationId xmlns:a16="http://schemas.microsoft.com/office/drawing/2014/main" id="{1CD57A09-D93A-CD2C-40F3-236A0754695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150001">
              <a:off x="5375972" y="3014745"/>
              <a:ext cx="1286591" cy="1775080"/>
            </a:xfrm>
            <a:prstGeom prst="rect">
              <a:avLst/>
            </a:prstGeom>
          </p:spPr>
        </p:pic>
        <p:pic>
          <p:nvPicPr>
            <p:cNvPr id="35" name="PENCIL">
              <a:extLst>
                <a:ext uri="{FF2B5EF4-FFF2-40B4-BE49-F238E27FC236}">
                  <a16:creationId xmlns:a16="http://schemas.microsoft.com/office/drawing/2014/main" id="{0AE31746-025A-7F22-348B-30C70A3EA545}"/>
                </a:ext>
              </a:extLst>
            </p:cNvPr>
            <p:cNvPicPr>
              <a:picLocks noChangeAspect="1"/>
            </p:cNvPicPr>
            <p:nvPr/>
          </p:nvPicPr>
          <p:blipFill>
            <a:blip r:embed="rId7" cstate="print">
              <a:extLst>
                <a:ext uri="{28A0092B-C50C-407E-A947-70E740481C1C}">
                  <a14:useLocalDpi xmlns:a14="http://schemas.microsoft.com/office/drawing/2010/main" val="0"/>
                </a:ext>
              </a:extLst>
            </a:blip>
            <a:srcRect l="-168210" t="10011" r="100672" b="10011"/>
            <a:stretch/>
          </p:blipFill>
          <p:spPr>
            <a:xfrm>
              <a:off x="5100438" y="3299586"/>
              <a:ext cx="1837660" cy="1210255"/>
            </a:xfrm>
            <a:prstGeom prst="roundRect">
              <a:avLst/>
            </a:prstGeom>
            <a:noFill/>
            <a:ln w="28575">
              <a:solidFill>
                <a:srgbClr val="A673AE"/>
              </a:solidFill>
            </a:ln>
          </p:spPr>
        </p:pic>
      </p:grpSp>
      <p:pic>
        <p:nvPicPr>
          <p:cNvPr id="40" name="PEN">
            <a:extLst>
              <a:ext uri="{FF2B5EF4-FFF2-40B4-BE49-F238E27FC236}">
                <a16:creationId xmlns:a16="http://schemas.microsoft.com/office/drawing/2014/main" id="{1D079A52-F1FC-C87F-77EE-8223053A877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450" b="21163"/>
          <a:stretch/>
        </p:blipFill>
        <p:spPr>
          <a:xfrm>
            <a:off x="555704" y="5081692"/>
            <a:ext cx="2292350" cy="1210253"/>
          </a:xfrm>
          <a:prstGeom prst="roundRect">
            <a:avLst>
              <a:gd name="adj" fmla="val 18577"/>
            </a:avLst>
          </a:prstGeom>
          <a:ln w="28575">
            <a:solidFill>
              <a:srgbClr val="A673AE"/>
            </a:solidFill>
          </a:ln>
        </p:spPr>
      </p:pic>
      <p:pic>
        <p:nvPicPr>
          <p:cNvPr id="41" name="RUBBER">
            <a:extLst>
              <a:ext uri="{FF2B5EF4-FFF2-40B4-BE49-F238E27FC236}">
                <a16:creationId xmlns:a16="http://schemas.microsoft.com/office/drawing/2014/main" id="{C9D6DBE9-A8CC-53FB-D442-F3B53840BE4F}"/>
              </a:ext>
            </a:extLst>
          </p:cNvPr>
          <p:cNvPicPr>
            <a:picLocks noChangeAspect="1"/>
          </p:cNvPicPr>
          <p:nvPr/>
        </p:nvPicPr>
        <p:blipFill>
          <a:blip r:embed="rId9" cstate="print">
            <a:extLst>
              <a:ext uri="{28A0092B-C50C-407E-A947-70E740481C1C}">
                <a14:useLocalDpi xmlns:a14="http://schemas.microsoft.com/office/drawing/2010/main" val="0"/>
              </a:ext>
            </a:extLst>
          </a:blip>
          <a:srcRect l="-14502" t="6673" r="-14502" b="6673"/>
          <a:stretch/>
        </p:blipFill>
        <p:spPr>
          <a:xfrm>
            <a:off x="3436178" y="5076835"/>
            <a:ext cx="2292351" cy="1210253"/>
          </a:xfrm>
          <a:prstGeom prst="roundRect">
            <a:avLst/>
          </a:prstGeom>
          <a:ln w="28575">
            <a:solidFill>
              <a:srgbClr val="A673AE"/>
            </a:solidFill>
          </a:ln>
        </p:spPr>
      </p:pic>
      <p:pic>
        <p:nvPicPr>
          <p:cNvPr id="42" name="RULER">
            <a:extLst>
              <a:ext uri="{FF2B5EF4-FFF2-40B4-BE49-F238E27FC236}">
                <a16:creationId xmlns:a16="http://schemas.microsoft.com/office/drawing/2014/main" id="{CEE7945B-AB24-CE1A-6401-C210EF32F932}"/>
              </a:ext>
            </a:extLst>
          </p:cNvPr>
          <p:cNvPicPr>
            <a:picLocks noChangeAspect="1"/>
          </p:cNvPicPr>
          <p:nvPr/>
        </p:nvPicPr>
        <p:blipFill>
          <a:blip r:embed="rId10" cstate="print">
            <a:extLst>
              <a:ext uri="{28A0092B-C50C-407E-A947-70E740481C1C}">
                <a14:useLocalDpi xmlns:a14="http://schemas.microsoft.com/office/drawing/2010/main" val="0"/>
              </a:ext>
            </a:extLst>
          </a:blip>
          <a:srcRect l="3800" t="-16827" r="3800" b="-16827"/>
          <a:stretch/>
        </p:blipFill>
        <p:spPr>
          <a:xfrm>
            <a:off x="6290651" y="5076834"/>
            <a:ext cx="2292350" cy="1210254"/>
          </a:xfrm>
          <a:prstGeom prst="roundRect">
            <a:avLst/>
          </a:prstGeom>
          <a:ln w="28575">
            <a:solidFill>
              <a:srgbClr val="A673AE"/>
            </a:solidFill>
          </a:ln>
        </p:spPr>
      </p:pic>
      <p:sp>
        <p:nvSpPr>
          <p:cNvPr id="21" name="Title"/>
          <p:cNvSpPr>
            <a:spLocks noGrp="1"/>
          </p:cNvSpPr>
          <p:nvPr>
            <p:ph type="title"/>
          </p:nvPr>
        </p:nvSpPr>
        <p:spPr>
          <a:xfrm>
            <a:off x="457198" y="501966"/>
            <a:ext cx="8220075" cy="573166"/>
          </a:xfrm>
        </p:spPr>
        <p:txBody>
          <a:bodyPr/>
          <a:lstStyle/>
          <a:p>
            <a:r>
              <a:rPr lang="en-GB" sz="2800" dirty="0">
                <a:solidFill>
                  <a:srgbClr val="00A7E7"/>
                </a:solidFill>
                <a:latin typeface="+mn-lt"/>
              </a:rPr>
              <a:t>Revision</a:t>
            </a:r>
          </a:p>
        </p:txBody>
      </p:sp>
      <p:sp>
        <p:nvSpPr>
          <p:cNvPr id="2" name="Title">
            <a:extLst>
              <a:ext uri="{FF2B5EF4-FFF2-40B4-BE49-F238E27FC236}">
                <a16:creationId xmlns:a16="http://schemas.microsoft.com/office/drawing/2014/main" id="{B3CB1A1E-8FBA-D956-FE6E-BD585C362249}"/>
              </a:ext>
            </a:extLst>
          </p:cNvPr>
          <p:cNvSpPr txBox="1">
            <a:spLocks/>
          </p:cNvSpPr>
          <p:nvPr/>
        </p:nvSpPr>
        <p:spPr>
          <a:xfrm>
            <a:off x="255495" y="944316"/>
            <a:ext cx="8623482" cy="407264"/>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Twinkl" pitchFamily="2" charset="0"/>
                <a:ea typeface="+mj-ea"/>
                <a:cs typeface="+mj-cs"/>
              </a:defRPr>
            </a:lvl1pPr>
          </a:lstStyle>
          <a:p>
            <a:pPr algn="ctr"/>
            <a:r>
              <a:rPr lang="en-US" sz="1600" b="0" dirty="0">
                <a:solidFill>
                  <a:schemeClr val="tx1"/>
                </a:solidFill>
                <a:latin typeface="+mn-lt"/>
              </a:rPr>
              <a:t>Click on the picture to reveal its name.</a:t>
            </a:r>
          </a:p>
        </p:txBody>
      </p:sp>
      <p:sp>
        <p:nvSpPr>
          <p:cNvPr id="5" name="books">
            <a:extLst>
              <a:ext uri="{FF2B5EF4-FFF2-40B4-BE49-F238E27FC236}">
                <a16:creationId xmlns:a16="http://schemas.microsoft.com/office/drawing/2014/main" id="{036951C4-9313-4FB0-7B94-6C75F1F6BDF5}"/>
              </a:ext>
            </a:extLst>
          </p:cNvPr>
          <p:cNvSpPr/>
          <p:nvPr/>
        </p:nvSpPr>
        <p:spPr>
          <a:xfrm>
            <a:off x="1167600" y="2562572"/>
            <a:ext cx="1068560" cy="501394"/>
          </a:xfrm>
          <a:prstGeom prst="roundRect">
            <a:avLst/>
          </a:prstGeom>
          <a:solidFill>
            <a:srgbClr val="8C358B"/>
          </a:solid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wrap="none" lIns="180000" tIns="72000" rIns="180000" bIns="72000" rtlCol="0" anchor="ctr">
            <a:spAutoFit/>
          </a:bodyPr>
          <a:lstStyle/>
          <a:p>
            <a:pPr algn="ctr"/>
            <a:r>
              <a:rPr lang="en-GB" sz="2000" b="1" dirty="0"/>
              <a:t>books</a:t>
            </a:r>
          </a:p>
        </p:txBody>
      </p:sp>
      <p:sp>
        <p:nvSpPr>
          <p:cNvPr id="19" name="crayons">
            <a:extLst>
              <a:ext uri="{FF2B5EF4-FFF2-40B4-BE49-F238E27FC236}">
                <a16:creationId xmlns:a16="http://schemas.microsoft.com/office/drawing/2014/main" id="{9C04E8F6-7432-2ADE-BE3E-5995B708F7FB}"/>
              </a:ext>
            </a:extLst>
          </p:cNvPr>
          <p:cNvSpPr/>
          <p:nvPr/>
        </p:nvSpPr>
        <p:spPr>
          <a:xfrm>
            <a:off x="3912384" y="2562572"/>
            <a:ext cx="1319233" cy="501394"/>
          </a:xfrm>
          <a:prstGeom prst="roundRect">
            <a:avLst/>
          </a:prstGeom>
          <a:solidFill>
            <a:srgbClr val="8C358B"/>
          </a:solid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wrap="none" lIns="180000" tIns="72000" rIns="180000" bIns="72000" rtlCol="0" anchor="ctr">
            <a:spAutoFit/>
          </a:bodyPr>
          <a:lstStyle/>
          <a:p>
            <a:pPr algn="ctr"/>
            <a:r>
              <a:rPr lang="en-GB" sz="2000" b="1" dirty="0"/>
              <a:t>crayons</a:t>
            </a:r>
          </a:p>
        </p:txBody>
      </p:sp>
      <p:sp>
        <p:nvSpPr>
          <p:cNvPr id="20" name="paper">
            <a:extLst>
              <a:ext uri="{FF2B5EF4-FFF2-40B4-BE49-F238E27FC236}">
                <a16:creationId xmlns:a16="http://schemas.microsoft.com/office/drawing/2014/main" id="{ECD4FD3D-5BB9-52C4-911B-7DBDAF87731C}"/>
              </a:ext>
            </a:extLst>
          </p:cNvPr>
          <p:cNvSpPr/>
          <p:nvPr/>
        </p:nvSpPr>
        <p:spPr>
          <a:xfrm>
            <a:off x="6902548" y="2562572"/>
            <a:ext cx="1068560" cy="501394"/>
          </a:xfrm>
          <a:prstGeom prst="roundRect">
            <a:avLst/>
          </a:prstGeom>
          <a:solidFill>
            <a:srgbClr val="8C358B"/>
          </a:solid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wrap="none" lIns="180000" tIns="72000" rIns="180000" bIns="72000" rtlCol="0" anchor="ctr">
            <a:spAutoFit/>
          </a:bodyPr>
          <a:lstStyle/>
          <a:p>
            <a:pPr algn="ctr"/>
            <a:r>
              <a:rPr lang="en-GB" sz="2000" b="1" dirty="0"/>
              <a:t>paper</a:t>
            </a:r>
          </a:p>
        </p:txBody>
      </p:sp>
      <p:sp>
        <p:nvSpPr>
          <p:cNvPr id="22" name="paint">
            <a:extLst>
              <a:ext uri="{FF2B5EF4-FFF2-40B4-BE49-F238E27FC236}">
                <a16:creationId xmlns:a16="http://schemas.microsoft.com/office/drawing/2014/main" id="{F6249767-0BD3-0CD8-5C40-1608A388B2D4}"/>
              </a:ext>
            </a:extLst>
          </p:cNvPr>
          <p:cNvSpPr/>
          <p:nvPr/>
        </p:nvSpPr>
        <p:spPr>
          <a:xfrm>
            <a:off x="2611655" y="4345079"/>
            <a:ext cx="1028094" cy="501394"/>
          </a:xfrm>
          <a:prstGeom prst="roundRect">
            <a:avLst/>
          </a:prstGeom>
          <a:solidFill>
            <a:srgbClr val="8C358B"/>
          </a:solid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wrap="none" lIns="180000" tIns="72000" rIns="180000" bIns="72000" rtlCol="0" anchor="ctr">
            <a:spAutoFit/>
          </a:bodyPr>
          <a:lstStyle/>
          <a:p>
            <a:pPr algn="ctr"/>
            <a:r>
              <a:rPr lang="en-GB" sz="2000" b="1" dirty="0"/>
              <a:t>paint</a:t>
            </a:r>
          </a:p>
        </p:txBody>
      </p:sp>
      <p:sp>
        <p:nvSpPr>
          <p:cNvPr id="23" name="rubber">
            <a:extLst>
              <a:ext uri="{FF2B5EF4-FFF2-40B4-BE49-F238E27FC236}">
                <a16:creationId xmlns:a16="http://schemas.microsoft.com/office/drawing/2014/main" id="{09DB437E-A9B2-C640-78C9-48650EA51B57}"/>
              </a:ext>
            </a:extLst>
          </p:cNvPr>
          <p:cNvSpPr/>
          <p:nvPr/>
        </p:nvSpPr>
        <p:spPr>
          <a:xfrm>
            <a:off x="3977631" y="6112804"/>
            <a:ext cx="1183446" cy="501394"/>
          </a:xfrm>
          <a:prstGeom prst="roundRect">
            <a:avLst/>
          </a:prstGeom>
          <a:solidFill>
            <a:srgbClr val="8C358B"/>
          </a:solid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wrap="none" lIns="180000" tIns="72000" rIns="180000" bIns="72000" rtlCol="0" anchor="ctr">
            <a:spAutoFit/>
          </a:bodyPr>
          <a:lstStyle/>
          <a:p>
            <a:pPr algn="ctr"/>
            <a:r>
              <a:rPr lang="en-GB" sz="2000" b="1" dirty="0"/>
              <a:t>rubber</a:t>
            </a:r>
          </a:p>
        </p:txBody>
      </p:sp>
      <p:sp>
        <p:nvSpPr>
          <p:cNvPr id="24" name="pencil">
            <a:extLst>
              <a:ext uri="{FF2B5EF4-FFF2-40B4-BE49-F238E27FC236}">
                <a16:creationId xmlns:a16="http://schemas.microsoft.com/office/drawing/2014/main" id="{B173DB03-B503-F67C-DB83-F29AB629C123}"/>
              </a:ext>
            </a:extLst>
          </p:cNvPr>
          <p:cNvSpPr/>
          <p:nvPr/>
        </p:nvSpPr>
        <p:spPr>
          <a:xfrm>
            <a:off x="5470836" y="4345079"/>
            <a:ext cx="1096866" cy="501394"/>
          </a:xfrm>
          <a:prstGeom prst="roundRect">
            <a:avLst/>
          </a:prstGeom>
          <a:solidFill>
            <a:srgbClr val="8C358B"/>
          </a:solid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wrap="none" lIns="180000" tIns="72000" rIns="180000" bIns="72000" rtlCol="0" anchor="ctr">
            <a:spAutoFit/>
          </a:bodyPr>
          <a:lstStyle/>
          <a:p>
            <a:pPr algn="ctr"/>
            <a:r>
              <a:rPr lang="en-GB" sz="2000" b="1" dirty="0"/>
              <a:t>pencil</a:t>
            </a:r>
          </a:p>
        </p:txBody>
      </p:sp>
      <p:sp>
        <p:nvSpPr>
          <p:cNvPr id="25" name="pen">
            <a:extLst>
              <a:ext uri="{FF2B5EF4-FFF2-40B4-BE49-F238E27FC236}">
                <a16:creationId xmlns:a16="http://schemas.microsoft.com/office/drawing/2014/main" id="{90BF4D42-427F-D1F2-E121-D1659B51F6D9}"/>
              </a:ext>
            </a:extLst>
          </p:cNvPr>
          <p:cNvSpPr/>
          <p:nvPr/>
        </p:nvSpPr>
        <p:spPr>
          <a:xfrm>
            <a:off x="1290788" y="6112804"/>
            <a:ext cx="822184" cy="501394"/>
          </a:xfrm>
          <a:prstGeom prst="roundRect">
            <a:avLst/>
          </a:prstGeom>
          <a:solidFill>
            <a:srgbClr val="8C358B"/>
          </a:solid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wrap="none" lIns="180000" tIns="72000" rIns="180000" bIns="72000" rtlCol="0" anchor="ctr">
            <a:spAutoFit/>
          </a:bodyPr>
          <a:lstStyle/>
          <a:p>
            <a:pPr algn="ctr"/>
            <a:r>
              <a:rPr lang="en-GB" sz="2000" b="1" dirty="0"/>
              <a:t>pen</a:t>
            </a:r>
          </a:p>
        </p:txBody>
      </p:sp>
      <p:sp>
        <p:nvSpPr>
          <p:cNvPr id="6" name="ruler">
            <a:extLst>
              <a:ext uri="{FF2B5EF4-FFF2-40B4-BE49-F238E27FC236}">
                <a16:creationId xmlns:a16="http://schemas.microsoft.com/office/drawing/2014/main" id="{503F281A-8C9E-E853-EEAD-9BB7CC45007F}"/>
              </a:ext>
            </a:extLst>
          </p:cNvPr>
          <p:cNvSpPr/>
          <p:nvPr/>
        </p:nvSpPr>
        <p:spPr>
          <a:xfrm>
            <a:off x="6945467" y="6112804"/>
            <a:ext cx="982720" cy="501394"/>
          </a:xfrm>
          <a:prstGeom prst="roundRect">
            <a:avLst/>
          </a:prstGeom>
          <a:solidFill>
            <a:srgbClr val="8C358B"/>
          </a:solid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wrap="none" lIns="180000" tIns="72000" rIns="180000" bIns="72000" rtlCol="0" anchor="ctr">
            <a:spAutoFit/>
          </a:bodyPr>
          <a:lstStyle/>
          <a:p>
            <a:pPr algn="ctr"/>
            <a:r>
              <a:rPr lang="en-GB" sz="2000" b="1" dirty="0"/>
              <a:t>ruler</a:t>
            </a:r>
          </a:p>
        </p:txBody>
      </p:sp>
      <p:sp>
        <p:nvSpPr>
          <p:cNvPr id="26" name="BooksQ">
            <a:extLst>
              <a:ext uri="{FF2B5EF4-FFF2-40B4-BE49-F238E27FC236}">
                <a16:creationId xmlns:a16="http://schemas.microsoft.com/office/drawing/2014/main" id="{BA7BCC98-3C85-588B-2DD7-EA6076BB9BA3}"/>
              </a:ext>
            </a:extLst>
          </p:cNvPr>
          <p:cNvSpPr/>
          <p:nvPr/>
        </p:nvSpPr>
        <p:spPr>
          <a:xfrm>
            <a:off x="1167600" y="2557575"/>
            <a:ext cx="1068560" cy="501394"/>
          </a:xfrm>
          <a:prstGeom prst="roundRect">
            <a:avLst/>
          </a:prstGeom>
          <a:solidFill>
            <a:schemeClr val="bg1"/>
          </a:solidFill>
          <a:ln w="28575" cap="rnd">
            <a:solidFill>
              <a:srgbClr val="00A7E7"/>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80000" tIns="72000" rIns="180000" bIns="72000" rtlCol="0" anchor="ctr">
            <a:spAutoFit/>
          </a:bodyPr>
          <a:lstStyle/>
          <a:p>
            <a:pPr algn="ctr"/>
            <a:r>
              <a:rPr lang="en-US" sz="2000" b="1" dirty="0">
                <a:solidFill>
                  <a:srgbClr val="00A7E7"/>
                </a:solidFill>
              </a:rPr>
              <a:t>?</a:t>
            </a:r>
            <a:endParaRPr lang="en-GB" sz="2000" b="1" dirty="0">
              <a:solidFill>
                <a:srgbClr val="00A7E7"/>
              </a:solidFill>
            </a:endParaRPr>
          </a:p>
        </p:txBody>
      </p:sp>
      <p:sp>
        <p:nvSpPr>
          <p:cNvPr id="27" name="CrayonsQ">
            <a:extLst>
              <a:ext uri="{FF2B5EF4-FFF2-40B4-BE49-F238E27FC236}">
                <a16:creationId xmlns:a16="http://schemas.microsoft.com/office/drawing/2014/main" id="{1890AB61-1655-446D-2135-3D37AEB89E07}"/>
              </a:ext>
            </a:extLst>
          </p:cNvPr>
          <p:cNvSpPr/>
          <p:nvPr/>
        </p:nvSpPr>
        <p:spPr>
          <a:xfrm>
            <a:off x="3907091" y="2562572"/>
            <a:ext cx="1324525" cy="501394"/>
          </a:xfrm>
          <a:prstGeom prst="roundRect">
            <a:avLst/>
          </a:prstGeom>
          <a:solidFill>
            <a:schemeClr val="bg1"/>
          </a:solidFill>
          <a:ln w="28575" cap="rnd">
            <a:solidFill>
              <a:srgbClr val="00A7E7"/>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80000" tIns="72000" rIns="180000" bIns="72000" rtlCol="0" anchor="ctr">
            <a:spAutoFit/>
          </a:bodyPr>
          <a:lstStyle/>
          <a:p>
            <a:pPr algn="ctr"/>
            <a:r>
              <a:rPr lang="en-GB" sz="2000" b="1" dirty="0">
                <a:solidFill>
                  <a:srgbClr val="00A7E7"/>
                </a:solidFill>
              </a:rPr>
              <a:t>?</a:t>
            </a:r>
          </a:p>
        </p:txBody>
      </p:sp>
      <p:sp>
        <p:nvSpPr>
          <p:cNvPr id="28" name="PaperQ">
            <a:extLst>
              <a:ext uri="{FF2B5EF4-FFF2-40B4-BE49-F238E27FC236}">
                <a16:creationId xmlns:a16="http://schemas.microsoft.com/office/drawing/2014/main" id="{0A237D56-D03F-9B79-DB04-87880921567A}"/>
              </a:ext>
            </a:extLst>
          </p:cNvPr>
          <p:cNvSpPr/>
          <p:nvPr/>
        </p:nvSpPr>
        <p:spPr>
          <a:xfrm>
            <a:off x="6902547" y="2557575"/>
            <a:ext cx="1068560" cy="501394"/>
          </a:xfrm>
          <a:prstGeom prst="roundRect">
            <a:avLst/>
          </a:prstGeom>
          <a:solidFill>
            <a:schemeClr val="bg1"/>
          </a:solidFill>
          <a:ln w="28575" cap="rnd">
            <a:solidFill>
              <a:srgbClr val="00A7E7"/>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80000" tIns="72000" rIns="180000" bIns="72000" rtlCol="0" anchor="ctr">
            <a:spAutoFit/>
          </a:bodyPr>
          <a:lstStyle/>
          <a:p>
            <a:pPr algn="ctr"/>
            <a:r>
              <a:rPr lang="en-GB" sz="2000" b="1" dirty="0">
                <a:solidFill>
                  <a:srgbClr val="00A7E7"/>
                </a:solidFill>
              </a:rPr>
              <a:t>?</a:t>
            </a:r>
          </a:p>
        </p:txBody>
      </p:sp>
      <p:sp>
        <p:nvSpPr>
          <p:cNvPr id="29" name="PaintQ">
            <a:extLst>
              <a:ext uri="{FF2B5EF4-FFF2-40B4-BE49-F238E27FC236}">
                <a16:creationId xmlns:a16="http://schemas.microsoft.com/office/drawing/2014/main" id="{02EC10AA-17F9-E967-B3FB-FAD6530B52B6}"/>
              </a:ext>
            </a:extLst>
          </p:cNvPr>
          <p:cNvSpPr/>
          <p:nvPr/>
        </p:nvSpPr>
        <p:spPr>
          <a:xfrm>
            <a:off x="2611656" y="4345079"/>
            <a:ext cx="1028094" cy="501394"/>
          </a:xfrm>
          <a:prstGeom prst="roundRect">
            <a:avLst/>
          </a:prstGeom>
          <a:solidFill>
            <a:schemeClr val="bg1"/>
          </a:solidFill>
          <a:ln w="28575" cap="rnd">
            <a:solidFill>
              <a:srgbClr val="00A7E7"/>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80000" tIns="72000" rIns="180000" bIns="72000" rtlCol="0" anchor="ctr">
            <a:spAutoFit/>
          </a:bodyPr>
          <a:lstStyle/>
          <a:p>
            <a:pPr algn="ctr"/>
            <a:r>
              <a:rPr lang="en-GB" sz="2000" b="1" dirty="0">
                <a:solidFill>
                  <a:srgbClr val="00A7E7"/>
                </a:solidFill>
              </a:rPr>
              <a:t>?</a:t>
            </a:r>
          </a:p>
        </p:txBody>
      </p:sp>
      <p:sp>
        <p:nvSpPr>
          <p:cNvPr id="30" name="RubberQ">
            <a:extLst>
              <a:ext uri="{FF2B5EF4-FFF2-40B4-BE49-F238E27FC236}">
                <a16:creationId xmlns:a16="http://schemas.microsoft.com/office/drawing/2014/main" id="{B98B132C-0682-6CF4-554F-F7FBC1E5980A}"/>
              </a:ext>
            </a:extLst>
          </p:cNvPr>
          <p:cNvSpPr/>
          <p:nvPr/>
        </p:nvSpPr>
        <p:spPr>
          <a:xfrm>
            <a:off x="3977630" y="6112804"/>
            <a:ext cx="1183445" cy="501394"/>
          </a:xfrm>
          <a:prstGeom prst="roundRect">
            <a:avLst/>
          </a:prstGeom>
          <a:solidFill>
            <a:schemeClr val="bg1"/>
          </a:solidFill>
          <a:ln w="28575" cap="rnd">
            <a:solidFill>
              <a:srgbClr val="00A7E7"/>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80000" tIns="72000" rIns="180000" bIns="72000" rtlCol="0" anchor="ctr">
            <a:spAutoFit/>
          </a:bodyPr>
          <a:lstStyle/>
          <a:p>
            <a:pPr algn="ctr"/>
            <a:r>
              <a:rPr lang="en-GB" sz="2000" b="1" dirty="0">
                <a:solidFill>
                  <a:srgbClr val="00A7E7"/>
                </a:solidFill>
              </a:rPr>
              <a:t>?</a:t>
            </a:r>
          </a:p>
        </p:txBody>
      </p:sp>
      <p:sp>
        <p:nvSpPr>
          <p:cNvPr id="31" name="PencilQ">
            <a:extLst>
              <a:ext uri="{FF2B5EF4-FFF2-40B4-BE49-F238E27FC236}">
                <a16:creationId xmlns:a16="http://schemas.microsoft.com/office/drawing/2014/main" id="{97477826-5C1E-E121-B475-22400151968B}"/>
              </a:ext>
            </a:extLst>
          </p:cNvPr>
          <p:cNvSpPr/>
          <p:nvPr/>
        </p:nvSpPr>
        <p:spPr>
          <a:xfrm>
            <a:off x="5470836" y="4345079"/>
            <a:ext cx="1096866" cy="501394"/>
          </a:xfrm>
          <a:prstGeom prst="roundRect">
            <a:avLst/>
          </a:prstGeom>
          <a:solidFill>
            <a:schemeClr val="bg1"/>
          </a:solidFill>
          <a:ln w="28575" cap="rnd">
            <a:solidFill>
              <a:srgbClr val="00A7E7"/>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80000" tIns="72000" rIns="180000" bIns="72000" rtlCol="0" anchor="ctr">
            <a:spAutoFit/>
          </a:bodyPr>
          <a:lstStyle/>
          <a:p>
            <a:pPr algn="ctr"/>
            <a:r>
              <a:rPr lang="en-GB" sz="2000" b="1" dirty="0">
                <a:solidFill>
                  <a:srgbClr val="00A7E7"/>
                </a:solidFill>
              </a:rPr>
              <a:t>?</a:t>
            </a:r>
          </a:p>
        </p:txBody>
      </p:sp>
      <p:sp>
        <p:nvSpPr>
          <p:cNvPr id="32" name="PenQ">
            <a:extLst>
              <a:ext uri="{FF2B5EF4-FFF2-40B4-BE49-F238E27FC236}">
                <a16:creationId xmlns:a16="http://schemas.microsoft.com/office/drawing/2014/main" id="{EACACD93-8B45-6841-BD51-E9449CD46991}"/>
              </a:ext>
            </a:extLst>
          </p:cNvPr>
          <p:cNvSpPr/>
          <p:nvPr/>
        </p:nvSpPr>
        <p:spPr>
          <a:xfrm>
            <a:off x="1290789" y="6112804"/>
            <a:ext cx="822184" cy="501394"/>
          </a:xfrm>
          <a:prstGeom prst="roundRect">
            <a:avLst/>
          </a:prstGeom>
          <a:solidFill>
            <a:schemeClr val="bg1"/>
          </a:solidFill>
          <a:ln w="28575" cap="rnd">
            <a:solidFill>
              <a:srgbClr val="00A7E7"/>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80000" tIns="72000" rIns="180000" bIns="72000" rtlCol="0" anchor="ctr">
            <a:spAutoFit/>
          </a:bodyPr>
          <a:lstStyle/>
          <a:p>
            <a:pPr algn="ctr"/>
            <a:r>
              <a:rPr lang="en-GB" sz="2000" b="1" dirty="0">
                <a:solidFill>
                  <a:srgbClr val="00A7E7"/>
                </a:solidFill>
              </a:rPr>
              <a:t>?</a:t>
            </a:r>
          </a:p>
        </p:txBody>
      </p:sp>
      <p:sp>
        <p:nvSpPr>
          <p:cNvPr id="8" name="RulerQ">
            <a:extLst>
              <a:ext uri="{FF2B5EF4-FFF2-40B4-BE49-F238E27FC236}">
                <a16:creationId xmlns:a16="http://schemas.microsoft.com/office/drawing/2014/main" id="{E59527BF-BEA0-101C-C9C6-E04449538DF0}"/>
              </a:ext>
            </a:extLst>
          </p:cNvPr>
          <p:cNvSpPr/>
          <p:nvPr/>
        </p:nvSpPr>
        <p:spPr>
          <a:xfrm>
            <a:off x="6945464" y="6112804"/>
            <a:ext cx="982719" cy="501394"/>
          </a:xfrm>
          <a:prstGeom prst="roundRect">
            <a:avLst/>
          </a:prstGeom>
          <a:solidFill>
            <a:schemeClr val="bg1"/>
          </a:solidFill>
          <a:ln w="28575" cap="rnd">
            <a:solidFill>
              <a:srgbClr val="00A7E7"/>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80000" tIns="72000" rIns="180000" bIns="72000" rtlCol="0" anchor="ctr">
            <a:spAutoFit/>
          </a:bodyPr>
          <a:lstStyle/>
          <a:p>
            <a:pPr algn="ctr"/>
            <a:r>
              <a:rPr lang="en-GB" sz="2000" b="1" dirty="0">
                <a:solidFill>
                  <a:srgbClr val="00A7E7"/>
                </a:solidFill>
              </a:rPr>
              <a:t>?</a:t>
            </a:r>
          </a:p>
        </p:txBody>
      </p:sp>
    </p:spTree>
    <p:extLst>
      <p:ext uri="{BB962C8B-B14F-4D97-AF65-F5344CB8AC3E}">
        <p14:creationId xmlns:p14="http://schemas.microsoft.com/office/powerpoint/2010/main" val="185449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grpId="1"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1"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grpId="1"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par>
                                <p:cTn id="27" presetID="10"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par>
                                <p:cTn id="33" presetID="10" presetClass="entr" presetSubtype="0" fill="hold" grpId="1"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par>
                          <p:cTn id="36" fill="hold">
                            <p:stCondLst>
                              <p:cond delay="1000"/>
                            </p:stCondLst>
                            <p:childTnLst>
                              <p:par>
                                <p:cTn id="37" presetID="10" presetClass="entr" presetSubtype="0"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par>
                                <p:cTn id="40" presetID="10" presetClass="entr" presetSubtype="0" fill="hold" nodeType="with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par>
                                <p:cTn id="46" presetID="10" presetClass="entr" presetSubtype="0" fill="hold" grpId="1"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par>
                                <p:cTn id="49" presetID="10" presetClass="entr" presetSubtype="0" fill="hold" grpId="1"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par>
                                <p:cTn id="52" presetID="10" presetClass="entr" presetSubtype="0" fill="hold" grpId="1"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500"/>
                                        <p:tgtEl>
                                          <p:spTgt spid="5"/>
                                        </p:tgtEl>
                                      </p:cBhvr>
                                    </p:animEffect>
                                  </p:childTnLst>
                                </p:cTn>
                              </p:par>
                              <p:par>
                                <p:cTn id="60" presetID="10" presetClass="exit" presetSubtype="0" fill="hold" grpId="0" nodeType="withEffect">
                                  <p:stCondLst>
                                    <p:cond delay="0"/>
                                  </p:stCondLst>
                                  <p:childTnLst>
                                    <p:animEffect transition="out" filter="fade">
                                      <p:cBhvr>
                                        <p:cTn id="61" dur="500"/>
                                        <p:tgtEl>
                                          <p:spTgt spid="26"/>
                                        </p:tgtEl>
                                      </p:cBhvr>
                                    </p:animEffect>
                                    <p:set>
                                      <p:cBhvr>
                                        <p:cTn id="62" dur="1" fill="hold">
                                          <p:stCondLst>
                                            <p:cond delay="499"/>
                                          </p:stCondLst>
                                        </p:cTn>
                                        <p:tgtEl>
                                          <p:spTgt spid="26"/>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par>
                                <p:cTn id="68" presetID="10" presetClass="exit" presetSubtype="0" fill="hold" grpId="0" nodeType="withEffect">
                                  <p:stCondLst>
                                    <p:cond delay="0"/>
                                  </p:stCondLst>
                                  <p:childTnLst>
                                    <p:animEffect transition="out" filter="fade">
                                      <p:cBhvr>
                                        <p:cTn id="69" dur="500"/>
                                        <p:tgtEl>
                                          <p:spTgt spid="27"/>
                                        </p:tgtEl>
                                      </p:cBhvr>
                                    </p:animEffect>
                                    <p:set>
                                      <p:cBhvr>
                                        <p:cTn id="70" dur="1" fill="hold">
                                          <p:stCondLst>
                                            <p:cond delay="499"/>
                                          </p:stCondLst>
                                        </p:cTn>
                                        <p:tgtEl>
                                          <p:spTgt spid="27"/>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fade">
                                      <p:cBhvr>
                                        <p:cTn id="75" dur="500"/>
                                        <p:tgtEl>
                                          <p:spTgt spid="20"/>
                                        </p:tgtEl>
                                      </p:cBhvr>
                                    </p:animEffect>
                                  </p:childTnLst>
                                </p:cTn>
                              </p:par>
                              <p:par>
                                <p:cTn id="76" presetID="10" presetClass="exit" presetSubtype="0" fill="hold" grpId="0" nodeType="withEffect">
                                  <p:stCondLst>
                                    <p:cond delay="0"/>
                                  </p:stCondLst>
                                  <p:childTnLst>
                                    <p:animEffect transition="out" filter="fade">
                                      <p:cBhvr>
                                        <p:cTn id="77" dur="500"/>
                                        <p:tgtEl>
                                          <p:spTgt spid="28"/>
                                        </p:tgtEl>
                                      </p:cBhvr>
                                    </p:animEffect>
                                    <p:set>
                                      <p:cBhvr>
                                        <p:cTn id="78" dur="1" fill="hold">
                                          <p:stCondLst>
                                            <p:cond delay="499"/>
                                          </p:stCondLst>
                                        </p:cTn>
                                        <p:tgtEl>
                                          <p:spTgt spid="28"/>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500"/>
                                        <p:tgtEl>
                                          <p:spTgt spid="22"/>
                                        </p:tgtEl>
                                      </p:cBhvr>
                                    </p:animEffect>
                                  </p:childTnLst>
                                </p:cTn>
                              </p:par>
                              <p:par>
                                <p:cTn id="84" presetID="10" presetClass="exit" presetSubtype="0" fill="hold" grpId="0" nodeType="withEffect">
                                  <p:stCondLst>
                                    <p:cond delay="0"/>
                                  </p:stCondLst>
                                  <p:childTnLst>
                                    <p:animEffect transition="out" filter="fade">
                                      <p:cBhvr>
                                        <p:cTn id="85" dur="500"/>
                                        <p:tgtEl>
                                          <p:spTgt spid="29"/>
                                        </p:tgtEl>
                                      </p:cBhvr>
                                    </p:animEffect>
                                    <p:set>
                                      <p:cBhvr>
                                        <p:cTn id="86" dur="1" fill="hold">
                                          <p:stCondLst>
                                            <p:cond delay="499"/>
                                          </p:stCondLst>
                                        </p:cTn>
                                        <p:tgtEl>
                                          <p:spTgt spid="29"/>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500"/>
                                        <p:tgtEl>
                                          <p:spTgt spid="24"/>
                                        </p:tgtEl>
                                      </p:cBhvr>
                                    </p:animEffect>
                                  </p:childTnLst>
                                </p:cTn>
                              </p:par>
                              <p:par>
                                <p:cTn id="92" presetID="10" presetClass="exit" presetSubtype="0" fill="hold" grpId="0" nodeType="withEffect">
                                  <p:stCondLst>
                                    <p:cond delay="0"/>
                                  </p:stCondLst>
                                  <p:childTnLst>
                                    <p:animEffect transition="out" filter="fade">
                                      <p:cBhvr>
                                        <p:cTn id="93" dur="500"/>
                                        <p:tgtEl>
                                          <p:spTgt spid="31"/>
                                        </p:tgtEl>
                                      </p:cBhvr>
                                    </p:animEffect>
                                    <p:set>
                                      <p:cBhvr>
                                        <p:cTn id="94" dur="1" fill="hold">
                                          <p:stCondLst>
                                            <p:cond delay="499"/>
                                          </p:stCondLst>
                                        </p:cTn>
                                        <p:tgtEl>
                                          <p:spTgt spid="31"/>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fade">
                                      <p:cBhvr>
                                        <p:cTn id="99" dur="500"/>
                                        <p:tgtEl>
                                          <p:spTgt spid="25"/>
                                        </p:tgtEl>
                                      </p:cBhvr>
                                    </p:animEffect>
                                  </p:childTnLst>
                                </p:cTn>
                              </p:par>
                              <p:par>
                                <p:cTn id="100" presetID="10" presetClass="exit" presetSubtype="0" fill="hold" grpId="0" nodeType="withEffect">
                                  <p:stCondLst>
                                    <p:cond delay="0"/>
                                  </p:stCondLst>
                                  <p:childTnLst>
                                    <p:animEffect transition="out" filter="fade">
                                      <p:cBhvr>
                                        <p:cTn id="101" dur="500"/>
                                        <p:tgtEl>
                                          <p:spTgt spid="32"/>
                                        </p:tgtEl>
                                      </p:cBhvr>
                                    </p:animEffect>
                                    <p:set>
                                      <p:cBhvr>
                                        <p:cTn id="102" dur="1" fill="hold">
                                          <p:stCondLst>
                                            <p:cond delay="499"/>
                                          </p:stCondLst>
                                        </p:cTn>
                                        <p:tgtEl>
                                          <p:spTgt spid="32"/>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23"/>
                                        </p:tgtEl>
                                        <p:attrNameLst>
                                          <p:attrName>style.visibility</p:attrName>
                                        </p:attrNameLst>
                                      </p:cBhvr>
                                      <p:to>
                                        <p:strVal val="visible"/>
                                      </p:to>
                                    </p:set>
                                    <p:animEffect transition="in" filter="fade">
                                      <p:cBhvr>
                                        <p:cTn id="107" dur="500"/>
                                        <p:tgtEl>
                                          <p:spTgt spid="23"/>
                                        </p:tgtEl>
                                      </p:cBhvr>
                                    </p:animEffect>
                                  </p:childTnLst>
                                </p:cTn>
                              </p:par>
                              <p:par>
                                <p:cTn id="108" presetID="10" presetClass="exit" presetSubtype="0" fill="hold" grpId="0" nodeType="withEffect">
                                  <p:stCondLst>
                                    <p:cond delay="0"/>
                                  </p:stCondLst>
                                  <p:childTnLst>
                                    <p:animEffect transition="out" filter="fade">
                                      <p:cBhvr>
                                        <p:cTn id="109" dur="500"/>
                                        <p:tgtEl>
                                          <p:spTgt spid="30"/>
                                        </p:tgtEl>
                                      </p:cBhvr>
                                    </p:animEffect>
                                    <p:set>
                                      <p:cBhvr>
                                        <p:cTn id="110" dur="1" fill="hold">
                                          <p:stCondLst>
                                            <p:cond delay="499"/>
                                          </p:stCondLst>
                                        </p:cTn>
                                        <p:tgtEl>
                                          <p:spTgt spid="30"/>
                                        </p:tgtEl>
                                        <p:attrNameLst>
                                          <p:attrName>style.visibility</p:attrName>
                                        </p:attrNameLst>
                                      </p:cBhvr>
                                      <p:to>
                                        <p:strVal val="hidden"/>
                                      </p:to>
                                    </p:se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6"/>
                                        </p:tgtEl>
                                        <p:attrNameLst>
                                          <p:attrName>style.visibility</p:attrName>
                                        </p:attrNameLst>
                                      </p:cBhvr>
                                      <p:to>
                                        <p:strVal val="visible"/>
                                      </p:to>
                                    </p:set>
                                    <p:animEffect transition="in" filter="fade">
                                      <p:cBhvr>
                                        <p:cTn id="115" dur="500"/>
                                        <p:tgtEl>
                                          <p:spTgt spid="6"/>
                                        </p:tgtEl>
                                      </p:cBhvr>
                                    </p:animEffect>
                                  </p:childTnLst>
                                </p:cTn>
                              </p:par>
                              <p:par>
                                <p:cTn id="116" presetID="10" presetClass="exit" presetSubtype="0" fill="hold" grpId="0" nodeType="withEffect">
                                  <p:stCondLst>
                                    <p:cond delay="0"/>
                                  </p:stCondLst>
                                  <p:childTnLst>
                                    <p:animEffect transition="out" filter="fade">
                                      <p:cBhvr>
                                        <p:cTn id="117" dur="500"/>
                                        <p:tgtEl>
                                          <p:spTgt spid="8"/>
                                        </p:tgtEl>
                                      </p:cBhvr>
                                    </p:animEffect>
                                    <p:set>
                                      <p:cBhvr>
                                        <p:cTn id="118"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2" grpId="0" animBg="1"/>
      <p:bldP spid="23" grpId="0" animBg="1"/>
      <p:bldP spid="24" grpId="0" animBg="1"/>
      <p:bldP spid="25" grpId="0" animBg="1"/>
      <p:bldP spid="6" grpId="0"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8" grpId="0" animBg="1"/>
      <p:bldP spid="8"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p:cNvSpPr>
            <a:spLocks noGrp="1"/>
          </p:cNvSpPr>
          <p:nvPr>
            <p:ph type="title"/>
          </p:nvPr>
        </p:nvSpPr>
        <p:spPr>
          <a:xfrm>
            <a:off x="457198" y="464029"/>
            <a:ext cx="8220075" cy="994306"/>
          </a:xfrm>
        </p:spPr>
        <p:txBody>
          <a:bodyPr/>
          <a:lstStyle/>
          <a:p>
            <a:r>
              <a:rPr lang="en-GB" sz="2800" dirty="0">
                <a:solidFill>
                  <a:srgbClr val="00A7E7"/>
                </a:solidFill>
                <a:latin typeface="+mn-lt"/>
              </a:rPr>
              <a:t>Can you guess what is at school?</a:t>
            </a:r>
          </a:p>
        </p:txBody>
      </p:sp>
      <p:pic>
        <p:nvPicPr>
          <p:cNvPr id="6" name="Picture 5">
            <a:extLst>
              <a:ext uri="{FF2B5EF4-FFF2-40B4-BE49-F238E27FC236}">
                <a16:creationId xmlns:a16="http://schemas.microsoft.com/office/drawing/2014/main" id="{055A2A16-F7E6-F40D-73E2-0D5BB82BE1E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543551" y="2102849"/>
            <a:ext cx="2844800" cy="4049536"/>
          </a:xfrm>
          <a:prstGeom prst="rect">
            <a:avLst/>
          </a:prstGeom>
        </p:spPr>
      </p:pic>
      <p:sp>
        <p:nvSpPr>
          <p:cNvPr id="15" name="Speech Bubble: Rectangle with Corners Rounded 14">
            <a:extLst>
              <a:ext uri="{FF2B5EF4-FFF2-40B4-BE49-F238E27FC236}">
                <a16:creationId xmlns:a16="http://schemas.microsoft.com/office/drawing/2014/main" id="{274B15F4-5B6B-87DD-0EE7-F365056FB870}"/>
              </a:ext>
            </a:extLst>
          </p:cNvPr>
          <p:cNvSpPr/>
          <p:nvPr/>
        </p:nvSpPr>
        <p:spPr>
          <a:xfrm>
            <a:off x="2003611" y="1713042"/>
            <a:ext cx="3366247" cy="927848"/>
          </a:xfrm>
          <a:prstGeom prst="wedgeRoundRectCallout">
            <a:avLst>
              <a:gd name="adj1" fmla="val -39594"/>
              <a:gd name="adj2" fmla="val 73611"/>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Click on the boxes to reveal the picture underneath.</a:t>
            </a:r>
          </a:p>
        </p:txBody>
      </p:sp>
      <p:sp>
        <p:nvSpPr>
          <p:cNvPr id="16" name="Speech Bubble: Rectangle with Corners Rounded 15">
            <a:extLst>
              <a:ext uri="{FF2B5EF4-FFF2-40B4-BE49-F238E27FC236}">
                <a16:creationId xmlns:a16="http://schemas.microsoft.com/office/drawing/2014/main" id="{5D84BE2A-1491-42F4-7521-964869431B06}"/>
              </a:ext>
            </a:extLst>
          </p:cNvPr>
          <p:cNvSpPr/>
          <p:nvPr/>
        </p:nvSpPr>
        <p:spPr>
          <a:xfrm>
            <a:off x="3104894" y="3100995"/>
            <a:ext cx="2618845" cy="927848"/>
          </a:xfrm>
          <a:prstGeom prst="wedgeRoundRectCallout">
            <a:avLst>
              <a:gd name="adj1" fmla="val 59335"/>
              <a:gd name="adj2" fmla="val -33636"/>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Click on ‘Answer’ to reveal the answer.</a:t>
            </a:r>
          </a:p>
        </p:txBody>
      </p:sp>
      <p:sp>
        <p:nvSpPr>
          <p:cNvPr id="17" name="Title">
            <a:extLst>
              <a:ext uri="{FF2B5EF4-FFF2-40B4-BE49-F238E27FC236}">
                <a16:creationId xmlns:a16="http://schemas.microsoft.com/office/drawing/2014/main" id="{8A4C9FD3-717E-0990-D221-3D629812E635}"/>
              </a:ext>
            </a:extLst>
          </p:cNvPr>
          <p:cNvSpPr txBox="1">
            <a:spLocks/>
          </p:cNvSpPr>
          <p:nvPr/>
        </p:nvSpPr>
        <p:spPr>
          <a:xfrm>
            <a:off x="2345979" y="4545769"/>
            <a:ext cx="2981328" cy="994306"/>
          </a:xfrm>
          <a:prstGeom prst="roundRect">
            <a:avLst>
              <a:gd name="adj" fmla="val 9641"/>
            </a:avLst>
          </a:prstGeom>
          <a:solidFill>
            <a:srgbClr val="A673AE"/>
          </a:solidFill>
          <a:ln w="25400">
            <a:solidFill>
              <a:srgbClr val="8C358B"/>
            </a:solid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Twinkl" pitchFamily="2" charset="0"/>
                <a:ea typeface="+mj-ea"/>
                <a:cs typeface="+mj-cs"/>
              </a:defRPr>
            </a:lvl1pPr>
          </a:lstStyle>
          <a:p>
            <a:pPr algn="ctr"/>
            <a:r>
              <a:rPr lang="en-GB" sz="2400" dirty="0">
                <a:solidFill>
                  <a:srgbClr val="FFFFFF"/>
                </a:solidFill>
                <a:latin typeface="+mn-lt"/>
              </a:rPr>
              <a:t>Can you work out what it is?</a:t>
            </a:r>
          </a:p>
        </p:txBody>
      </p:sp>
      <p:pic>
        <p:nvPicPr>
          <p:cNvPr id="3" name="Picture 2">
            <a:extLst>
              <a:ext uri="{FF2B5EF4-FFF2-40B4-BE49-F238E27FC236}">
                <a16:creationId xmlns:a16="http://schemas.microsoft.com/office/drawing/2014/main" id="{930C0B3C-FCE9-810C-3074-4C091504D6C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55650" y="2559309"/>
            <a:ext cx="1547778" cy="3641833"/>
          </a:xfrm>
          <a:prstGeom prst="rect">
            <a:avLst/>
          </a:prstGeom>
        </p:spPr>
      </p:pic>
    </p:spTree>
    <p:extLst>
      <p:ext uri="{BB962C8B-B14F-4D97-AF65-F5344CB8AC3E}">
        <p14:creationId xmlns:p14="http://schemas.microsoft.com/office/powerpoint/2010/main" val="142889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p:cNvSpPr>
            <a:spLocks noGrp="1"/>
          </p:cNvSpPr>
          <p:nvPr>
            <p:ph type="title"/>
          </p:nvPr>
        </p:nvSpPr>
        <p:spPr>
          <a:xfrm>
            <a:off x="457198" y="464029"/>
            <a:ext cx="8220075" cy="994306"/>
          </a:xfrm>
        </p:spPr>
        <p:txBody>
          <a:bodyPr/>
          <a:lstStyle/>
          <a:p>
            <a:r>
              <a:rPr lang="en-GB" sz="2800" dirty="0">
                <a:solidFill>
                  <a:srgbClr val="8C358B"/>
                </a:solidFill>
                <a:latin typeface="+mn-lt"/>
              </a:rPr>
              <a:t>Can you work out what it is?</a:t>
            </a:r>
          </a:p>
        </p:txBody>
      </p:sp>
      <p:sp>
        <p:nvSpPr>
          <p:cNvPr id="39" name="Text Box">
            <a:extLst>
              <a:ext uri="{FF2B5EF4-FFF2-40B4-BE49-F238E27FC236}">
                <a16:creationId xmlns:a16="http://schemas.microsoft.com/office/drawing/2014/main" id="{F7CEE6D9-D820-0B1B-0619-D852812D6B3A}"/>
              </a:ext>
            </a:extLst>
          </p:cNvPr>
          <p:cNvSpPr/>
          <p:nvPr/>
        </p:nvSpPr>
        <p:spPr>
          <a:xfrm>
            <a:off x="3133773" y="6086852"/>
            <a:ext cx="2870468" cy="649935"/>
          </a:xfrm>
          <a:prstGeom prst="roundRect">
            <a:avLst/>
          </a:prstGeom>
          <a:solidFill>
            <a:srgbClr val="8C358B"/>
          </a:solid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2400" b="1" dirty="0">
                <a:solidFill>
                  <a:schemeClr val="bg1"/>
                </a:solidFill>
              </a:rPr>
              <a:t>books</a:t>
            </a:r>
          </a:p>
        </p:txBody>
      </p:sp>
      <p:pic>
        <p:nvPicPr>
          <p:cNvPr id="6" name="Picture 5">
            <a:extLst>
              <a:ext uri="{FF2B5EF4-FFF2-40B4-BE49-F238E27FC236}">
                <a16:creationId xmlns:a16="http://schemas.microsoft.com/office/drawing/2014/main" id="{133052A3-9E20-7C18-1744-6B26FA6D0E3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641" r="-5641"/>
          <a:stretch/>
        </p:blipFill>
        <p:spPr>
          <a:xfrm>
            <a:off x="755650" y="1296622"/>
            <a:ext cx="7632700" cy="4572606"/>
          </a:xfrm>
          <a:prstGeom prst="rect">
            <a:avLst/>
          </a:prstGeom>
        </p:spPr>
      </p:pic>
      <p:sp>
        <p:nvSpPr>
          <p:cNvPr id="4" name="Rectangle 3">
            <a:extLst>
              <a:ext uri="{FF2B5EF4-FFF2-40B4-BE49-F238E27FC236}">
                <a16:creationId xmlns:a16="http://schemas.microsoft.com/office/drawing/2014/main" id="{A5F639FA-5E82-19A6-CB13-65F4593B2FAA}"/>
              </a:ext>
            </a:extLst>
          </p:cNvPr>
          <p:cNvSpPr/>
          <p:nvPr/>
        </p:nvSpPr>
        <p:spPr>
          <a:xfrm>
            <a:off x="2894400" y="1377825"/>
            <a:ext cx="1677600"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3</a:t>
            </a:r>
          </a:p>
        </p:txBody>
      </p:sp>
      <p:sp>
        <p:nvSpPr>
          <p:cNvPr id="24" name="Rectangle 23">
            <a:extLst>
              <a:ext uri="{FF2B5EF4-FFF2-40B4-BE49-F238E27FC236}">
                <a16:creationId xmlns:a16="http://schemas.microsoft.com/office/drawing/2014/main" id="{E59EF465-BAA1-7497-34AA-7C6369492806}"/>
              </a:ext>
            </a:extLst>
          </p:cNvPr>
          <p:cNvSpPr/>
          <p:nvPr/>
        </p:nvSpPr>
        <p:spPr>
          <a:xfrm>
            <a:off x="2894401" y="2493819"/>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10</a:t>
            </a:r>
          </a:p>
        </p:txBody>
      </p:sp>
      <p:sp>
        <p:nvSpPr>
          <p:cNvPr id="25" name="Rectangle 24">
            <a:extLst>
              <a:ext uri="{FF2B5EF4-FFF2-40B4-BE49-F238E27FC236}">
                <a16:creationId xmlns:a16="http://schemas.microsoft.com/office/drawing/2014/main" id="{3A443464-EF46-0FD1-A666-07BDA029F2B2}"/>
              </a:ext>
            </a:extLst>
          </p:cNvPr>
          <p:cNvSpPr/>
          <p:nvPr/>
        </p:nvSpPr>
        <p:spPr>
          <a:xfrm>
            <a:off x="2894401" y="3609816"/>
            <a:ext cx="1677599"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chemeClr val="tx1"/>
                </a:solidFill>
              </a:rPr>
              <a:t>8</a:t>
            </a:r>
          </a:p>
        </p:txBody>
      </p:sp>
      <p:sp>
        <p:nvSpPr>
          <p:cNvPr id="26" name="Rectangle 25">
            <a:extLst>
              <a:ext uri="{FF2B5EF4-FFF2-40B4-BE49-F238E27FC236}">
                <a16:creationId xmlns:a16="http://schemas.microsoft.com/office/drawing/2014/main" id="{FB0E84D9-8B36-2F4B-261D-04C61087772D}"/>
              </a:ext>
            </a:extLst>
          </p:cNvPr>
          <p:cNvSpPr/>
          <p:nvPr/>
        </p:nvSpPr>
        <p:spPr>
          <a:xfrm>
            <a:off x="2894401" y="4725810"/>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4</a:t>
            </a:r>
          </a:p>
        </p:txBody>
      </p:sp>
      <p:sp>
        <p:nvSpPr>
          <p:cNvPr id="27" name="Rectangle 26">
            <a:extLst>
              <a:ext uri="{FF2B5EF4-FFF2-40B4-BE49-F238E27FC236}">
                <a16:creationId xmlns:a16="http://schemas.microsoft.com/office/drawing/2014/main" id="{50AC9F89-8DC3-06D8-7ECA-1DCD5873A9D4}"/>
              </a:ext>
            </a:extLst>
          </p:cNvPr>
          <p:cNvSpPr/>
          <p:nvPr/>
        </p:nvSpPr>
        <p:spPr>
          <a:xfrm>
            <a:off x="4566013" y="1377825"/>
            <a:ext cx="1677600"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9</a:t>
            </a:r>
          </a:p>
        </p:txBody>
      </p:sp>
      <p:sp>
        <p:nvSpPr>
          <p:cNvPr id="28" name="Rectangle 27">
            <a:extLst>
              <a:ext uri="{FF2B5EF4-FFF2-40B4-BE49-F238E27FC236}">
                <a16:creationId xmlns:a16="http://schemas.microsoft.com/office/drawing/2014/main" id="{2CA38810-F2CD-1265-90E7-FB32827C8B5E}"/>
              </a:ext>
            </a:extLst>
          </p:cNvPr>
          <p:cNvSpPr/>
          <p:nvPr/>
        </p:nvSpPr>
        <p:spPr>
          <a:xfrm>
            <a:off x="4566014" y="2493819"/>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13</a:t>
            </a:r>
          </a:p>
        </p:txBody>
      </p:sp>
      <p:sp>
        <p:nvSpPr>
          <p:cNvPr id="29" name="Rectangle 28">
            <a:extLst>
              <a:ext uri="{FF2B5EF4-FFF2-40B4-BE49-F238E27FC236}">
                <a16:creationId xmlns:a16="http://schemas.microsoft.com/office/drawing/2014/main" id="{7E16E430-8F42-13F2-A1C7-F91F3A440D84}"/>
              </a:ext>
            </a:extLst>
          </p:cNvPr>
          <p:cNvSpPr/>
          <p:nvPr/>
        </p:nvSpPr>
        <p:spPr>
          <a:xfrm>
            <a:off x="4566014" y="3609816"/>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14</a:t>
            </a:r>
          </a:p>
        </p:txBody>
      </p:sp>
      <p:sp>
        <p:nvSpPr>
          <p:cNvPr id="30" name="Rectangle 29">
            <a:extLst>
              <a:ext uri="{FF2B5EF4-FFF2-40B4-BE49-F238E27FC236}">
                <a16:creationId xmlns:a16="http://schemas.microsoft.com/office/drawing/2014/main" id="{139EE4FB-6DF0-6AC6-4F66-D4372FC258C0}"/>
              </a:ext>
            </a:extLst>
          </p:cNvPr>
          <p:cNvSpPr/>
          <p:nvPr/>
        </p:nvSpPr>
        <p:spPr>
          <a:xfrm>
            <a:off x="4566014" y="4725810"/>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chemeClr val="bg1"/>
                </a:solidFill>
              </a:rPr>
              <a:t>11</a:t>
            </a:r>
          </a:p>
        </p:txBody>
      </p:sp>
      <p:sp>
        <p:nvSpPr>
          <p:cNvPr id="31" name="Rectangle 30">
            <a:extLst>
              <a:ext uri="{FF2B5EF4-FFF2-40B4-BE49-F238E27FC236}">
                <a16:creationId xmlns:a16="http://schemas.microsoft.com/office/drawing/2014/main" id="{694A94E1-2308-5CF5-1F8D-B782E106A024}"/>
              </a:ext>
            </a:extLst>
          </p:cNvPr>
          <p:cNvSpPr/>
          <p:nvPr/>
        </p:nvSpPr>
        <p:spPr>
          <a:xfrm>
            <a:off x="6237627" y="1377825"/>
            <a:ext cx="1677600"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12</a:t>
            </a:r>
          </a:p>
        </p:txBody>
      </p:sp>
      <p:sp>
        <p:nvSpPr>
          <p:cNvPr id="32" name="Rectangle 31">
            <a:extLst>
              <a:ext uri="{FF2B5EF4-FFF2-40B4-BE49-F238E27FC236}">
                <a16:creationId xmlns:a16="http://schemas.microsoft.com/office/drawing/2014/main" id="{1BE60827-7AC4-746E-E4DE-7790FA7F85CB}"/>
              </a:ext>
            </a:extLst>
          </p:cNvPr>
          <p:cNvSpPr/>
          <p:nvPr/>
        </p:nvSpPr>
        <p:spPr>
          <a:xfrm>
            <a:off x="6237628" y="2493819"/>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6</a:t>
            </a:r>
          </a:p>
        </p:txBody>
      </p:sp>
      <p:sp>
        <p:nvSpPr>
          <p:cNvPr id="33" name="Rectangle 32">
            <a:extLst>
              <a:ext uri="{FF2B5EF4-FFF2-40B4-BE49-F238E27FC236}">
                <a16:creationId xmlns:a16="http://schemas.microsoft.com/office/drawing/2014/main" id="{32969918-071B-53C1-6B69-DD3A661123BE}"/>
              </a:ext>
            </a:extLst>
          </p:cNvPr>
          <p:cNvSpPr/>
          <p:nvPr/>
        </p:nvSpPr>
        <p:spPr>
          <a:xfrm>
            <a:off x="6237628" y="3609816"/>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2</a:t>
            </a:r>
          </a:p>
        </p:txBody>
      </p:sp>
      <p:sp>
        <p:nvSpPr>
          <p:cNvPr id="34" name="Rectangle 33">
            <a:extLst>
              <a:ext uri="{FF2B5EF4-FFF2-40B4-BE49-F238E27FC236}">
                <a16:creationId xmlns:a16="http://schemas.microsoft.com/office/drawing/2014/main" id="{4F1D3741-8877-D04D-5094-59711A9142D6}"/>
              </a:ext>
            </a:extLst>
          </p:cNvPr>
          <p:cNvSpPr/>
          <p:nvPr/>
        </p:nvSpPr>
        <p:spPr>
          <a:xfrm>
            <a:off x="6237628" y="4725810"/>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16</a:t>
            </a:r>
          </a:p>
        </p:txBody>
      </p:sp>
      <p:sp>
        <p:nvSpPr>
          <p:cNvPr id="35" name="Rectangle 34">
            <a:extLst>
              <a:ext uri="{FF2B5EF4-FFF2-40B4-BE49-F238E27FC236}">
                <a16:creationId xmlns:a16="http://schemas.microsoft.com/office/drawing/2014/main" id="{42655878-282F-E5FB-D3C0-AB40661081A9}"/>
              </a:ext>
            </a:extLst>
          </p:cNvPr>
          <p:cNvSpPr/>
          <p:nvPr/>
        </p:nvSpPr>
        <p:spPr>
          <a:xfrm>
            <a:off x="1216800" y="1377825"/>
            <a:ext cx="1677600"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5</a:t>
            </a:r>
          </a:p>
        </p:txBody>
      </p:sp>
      <p:sp>
        <p:nvSpPr>
          <p:cNvPr id="36" name="Rectangle 35">
            <a:extLst>
              <a:ext uri="{FF2B5EF4-FFF2-40B4-BE49-F238E27FC236}">
                <a16:creationId xmlns:a16="http://schemas.microsoft.com/office/drawing/2014/main" id="{3F3F2E6A-E132-D522-59B6-6D1D22C382E3}"/>
              </a:ext>
            </a:extLst>
          </p:cNvPr>
          <p:cNvSpPr/>
          <p:nvPr/>
        </p:nvSpPr>
        <p:spPr>
          <a:xfrm>
            <a:off x="1216801" y="2493819"/>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a:t>
            </a:r>
          </a:p>
        </p:txBody>
      </p:sp>
      <p:sp>
        <p:nvSpPr>
          <p:cNvPr id="37" name="Rectangle 36">
            <a:extLst>
              <a:ext uri="{FF2B5EF4-FFF2-40B4-BE49-F238E27FC236}">
                <a16:creationId xmlns:a16="http://schemas.microsoft.com/office/drawing/2014/main" id="{5E634EA7-01C9-0C25-C0B0-3A3E25A6CD9D}"/>
              </a:ext>
            </a:extLst>
          </p:cNvPr>
          <p:cNvSpPr/>
          <p:nvPr/>
        </p:nvSpPr>
        <p:spPr>
          <a:xfrm>
            <a:off x="1216801" y="3609816"/>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15</a:t>
            </a:r>
          </a:p>
        </p:txBody>
      </p:sp>
      <p:sp>
        <p:nvSpPr>
          <p:cNvPr id="38" name="Rectangle 37">
            <a:extLst>
              <a:ext uri="{FF2B5EF4-FFF2-40B4-BE49-F238E27FC236}">
                <a16:creationId xmlns:a16="http://schemas.microsoft.com/office/drawing/2014/main" id="{B0892742-691C-171D-A24F-37E7663FAA7E}"/>
              </a:ext>
            </a:extLst>
          </p:cNvPr>
          <p:cNvSpPr/>
          <p:nvPr/>
        </p:nvSpPr>
        <p:spPr>
          <a:xfrm>
            <a:off x="1216801" y="4725810"/>
            <a:ext cx="1677599"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7</a:t>
            </a:r>
          </a:p>
        </p:txBody>
      </p:sp>
      <p:sp>
        <p:nvSpPr>
          <p:cNvPr id="2" name="A Text Box">
            <a:extLst>
              <a:ext uri="{FF2B5EF4-FFF2-40B4-BE49-F238E27FC236}">
                <a16:creationId xmlns:a16="http://schemas.microsoft.com/office/drawing/2014/main" id="{30EB2B4E-1ACA-FD72-854C-B5F1044BE835}"/>
              </a:ext>
            </a:extLst>
          </p:cNvPr>
          <p:cNvSpPr/>
          <p:nvPr/>
        </p:nvSpPr>
        <p:spPr>
          <a:xfrm>
            <a:off x="3133773" y="6086852"/>
            <a:ext cx="2870468" cy="649935"/>
          </a:xfrm>
          <a:prstGeom prst="roundRect">
            <a:avLst/>
          </a:prstGeom>
          <a:solidFill>
            <a:schemeClr val="bg1"/>
          </a:solidFill>
          <a:ln w="28575" cap="rnd">
            <a:solidFill>
              <a:srgbClr val="00A7E7"/>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2400" b="1" dirty="0">
                <a:solidFill>
                  <a:srgbClr val="00A7E7"/>
                </a:solidFill>
              </a:rPr>
              <a:t>Answer</a:t>
            </a:r>
          </a:p>
        </p:txBody>
      </p:sp>
    </p:spTree>
    <p:extLst>
      <p:ext uri="{BB962C8B-B14F-4D97-AF65-F5344CB8AC3E}">
        <p14:creationId xmlns:p14="http://schemas.microsoft.com/office/powerpoint/2010/main" val="37855508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6"/>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14" restart="whenNotActive" fill="hold" evtFilter="cancelBubble" nodeType="interactiveSeq">
                <p:stCondLst>
                  <p:cond evt="onClick" delay="0">
                    <p:tgtEl>
                      <p:spTgt spid="33"/>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24" restart="whenNotActive" fill="hold" evtFilter="cancelBubble" nodeType="interactiveSeq">
                <p:stCondLst>
                  <p:cond evt="onClick" delay="0">
                    <p:tgtEl>
                      <p:spTgt spid="26"/>
                    </p:tgtEl>
                  </p:cond>
                </p:stCondLst>
                <p:endSync evt="end" delay="0">
                  <p:rtn val="all"/>
                </p:endSync>
                <p:childTnLst>
                  <p:par>
                    <p:cTn id="25" fill="hold">
                      <p:stCondLst>
                        <p:cond delay="0"/>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29" restart="whenNotActive" fill="hold" evtFilter="cancelBubble" nodeType="interactiveSeq">
                <p:stCondLst>
                  <p:cond evt="onClick" delay="0">
                    <p:tgtEl>
                      <p:spTgt spid="35"/>
                    </p:tgtEl>
                  </p:cond>
                </p:stCondLst>
                <p:endSync evt="end" delay="0">
                  <p:rtn val="all"/>
                </p:endSync>
                <p:childTnLst>
                  <p:par>
                    <p:cTn id="30" fill="hold">
                      <p:stCondLst>
                        <p:cond delay="0"/>
                      </p:stCondLst>
                      <p:childTnLst>
                        <p:par>
                          <p:cTn id="31" fill="hold">
                            <p:stCondLst>
                              <p:cond delay="0"/>
                            </p:stCondLst>
                            <p:childTnLst>
                              <p:par>
                                <p:cTn id="32" presetID="1" presetClass="exit" presetSubtype="0" fill="hold" grpId="0" nodeType="clickEffect">
                                  <p:stCondLst>
                                    <p:cond delay="0"/>
                                  </p:stCondLst>
                                  <p:childTnLst>
                                    <p:set>
                                      <p:cBhvr>
                                        <p:cTn id="33" dur="1" fill="hold">
                                          <p:stCondLst>
                                            <p:cond delay="0"/>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34" restart="whenNotActive" fill="hold" evtFilter="cancelBubble" nodeType="interactiveSeq">
                <p:stCondLst>
                  <p:cond evt="onClick" delay="0">
                    <p:tgtEl>
                      <p:spTgt spid="32"/>
                    </p:tgtEl>
                  </p:cond>
                </p:stCondLst>
                <p:endSync evt="end" delay="0">
                  <p:rtn val="all"/>
                </p:endSync>
                <p:childTnLst>
                  <p:par>
                    <p:cTn id="35" fill="hold">
                      <p:stCondLst>
                        <p:cond delay="0"/>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39" restart="whenNotActive" fill="hold" evtFilter="cancelBubble" nodeType="interactiveSeq">
                <p:stCondLst>
                  <p:cond evt="onClick" delay="0">
                    <p:tgtEl>
                      <p:spTgt spid="38"/>
                    </p:tgtEl>
                  </p:cond>
                </p:stCondLst>
                <p:endSync evt="end" delay="0">
                  <p:rtn val="all"/>
                </p:endSync>
                <p:childTnLst>
                  <p:par>
                    <p:cTn id="40" fill="hold">
                      <p:stCondLst>
                        <p:cond delay="0"/>
                      </p:stCondLst>
                      <p:childTnLst>
                        <p:par>
                          <p:cTn id="41" fill="hold">
                            <p:stCondLst>
                              <p:cond delay="0"/>
                            </p:stCondLst>
                            <p:childTnLst>
                              <p:par>
                                <p:cTn id="42" presetID="1" presetClass="exit" presetSubtype="0" fill="hold" grpId="0" nodeType="clickEffect">
                                  <p:stCondLst>
                                    <p:cond delay="0"/>
                                  </p:stCondLst>
                                  <p:childTnLst>
                                    <p:set>
                                      <p:cBhvr>
                                        <p:cTn id="43" dur="1" fill="hold">
                                          <p:stCondLst>
                                            <p:cond delay="0"/>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44" restart="whenNotActive" fill="hold" evtFilter="cancelBubble" nodeType="interactiveSeq">
                <p:stCondLst>
                  <p:cond evt="onClick" delay="0">
                    <p:tgtEl>
                      <p:spTgt spid="25"/>
                    </p:tgtEl>
                  </p:cond>
                </p:stCondLst>
                <p:endSync evt="end" delay="0">
                  <p:rtn val="all"/>
                </p:endSync>
                <p:childTnLst>
                  <p:par>
                    <p:cTn id="45" fill="hold">
                      <p:stCondLst>
                        <p:cond delay="0"/>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49" restart="whenNotActive" fill="hold" evtFilter="cancelBubble" nodeType="interactiveSeq">
                <p:stCondLst>
                  <p:cond evt="onClick" delay="0">
                    <p:tgtEl>
                      <p:spTgt spid="27"/>
                    </p:tgtEl>
                  </p:cond>
                </p:stCondLst>
                <p:endSync evt="end" delay="0">
                  <p:rtn val="all"/>
                </p:endSync>
                <p:childTnLst>
                  <p:par>
                    <p:cTn id="50" fill="hold">
                      <p:stCondLst>
                        <p:cond delay="0"/>
                      </p:stCondLst>
                      <p:childTnLst>
                        <p:par>
                          <p:cTn id="51" fill="hold">
                            <p:stCondLst>
                              <p:cond delay="0"/>
                            </p:stCondLst>
                            <p:childTnLst>
                              <p:par>
                                <p:cTn id="52" presetID="1" presetClass="exit" presetSubtype="0" fill="hold" grpId="0" nodeType="clickEffect">
                                  <p:stCondLst>
                                    <p:cond delay="0"/>
                                  </p:stCondLst>
                                  <p:childTnLst>
                                    <p:set>
                                      <p:cBhvr>
                                        <p:cTn id="53"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54" restart="whenNotActive" fill="hold" evtFilter="cancelBubble" nodeType="interactiveSeq">
                <p:stCondLst>
                  <p:cond evt="onClick" delay="0">
                    <p:tgtEl>
                      <p:spTgt spid="24"/>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59" restart="whenNotActive" fill="hold" evtFilter="cancelBubble" nodeType="interactiveSeq">
                <p:stCondLst>
                  <p:cond evt="onClick" delay="0">
                    <p:tgtEl>
                      <p:spTgt spid="30"/>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grpId="0" nodeType="clickEffect">
                                  <p:stCondLst>
                                    <p:cond delay="0"/>
                                  </p:stCondLst>
                                  <p:childTnLst>
                                    <p:set>
                                      <p:cBhvr>
                                        <p:cTn id="63"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64" restart="whenNotActive" fill="hold" evtFilter="cancelBubble" nodeType="interactiveSeq">
                <p:stCondLst>
                  <p:cond evt="onClick" delay="0">
                    <p:tgtEl>
                      <p:spTgt spid="31"/>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grpId="0" nodeType="clickEffect">
                                  <p:stCondLst>
                                    <p:cond delay="0"/>
                                  </p:stCondLst>
                                  <p:childTnLst>
                                    <p:set>
                                      <p:cBhvr>
                                        <p:cTn id="68"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69" restart="whenNotActive" fill="hold" evtFilter="cancelBubble" nodeType="interactiveSeq">
                <p:stCondLst>
                  <p:cond evt="onClick" delay="0">
                    <p:tgtEl>
                      <p:spTgt spid="28"/>
                    </p:tgtEl>
                  </p:cond>
                </p:stCondLst>
                <p:endSync evt="end" delay="0">
                  <p:rtn val="all"/>
                </p:endSync>
                <p:childTnLst>
                  <p:par>
                    <p:cTn id="70" fill="hold">
                      <p:stCondLst>
                        <p:cond delay="0"/>
                      </p:stCondLst>
                      <p:childTnLst>
                        <p:par>
                          <p:cTn id="71" fill="hold">
                            <p:stCondLst>
                              <p:cond delay="0"/>
                            </p:stCondLst>
                            <p:childTnLst>
                              <p:par>
                                <p:cTn id="72" presetID="1" presetClass="exit" presetSubtype="0" fill="hold" grpId="0" nodeType="clickEffect">
                                  <p:stCondLst>
                                    <p:cond delay="0"/>
                                  </p:stCondLst>
                                  <p:childTnLst>
                                    <p:set>
                                      <p:cBhvr>
                                        <p:cTn id="73"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74" restart="whenNotActive" fill="hold" evtFilter="cancelBubble" nodeType="interactiveSeq">
                <p:stCondLst>
                  <p:cond evt="onClick" delay="0">
                    <p:tgtEl>
                      <p:spTgt spid="29"/>
                    </p:tgtEl>
                  </p:cond>
                </p:stCondLst>
                <p:endSync evt="end" delay="0">
                  <p:rtn val="all"/>
                </p:endSync>
                <p:childTnLst>
                  <p:par>
                    <p:cTn id="75" fill="hold">
                      <p:stCondLst>
                        <p:cond delay="0"/>
                      </p:stCondLst>
                      <p:childTnLst>
                        <p:par>
                          <p:cTn id="76" fill="hold">
                            <p:stCondLst>
                              <p:cond delay="0"/>
                            </p:stCondLst>
                            <p:childTnLst>
                              <p:par>
                                <p:cTn id="77" presetID="1" presetClass="exit" presetSubtype="0" fill="hold" grpId="0" nodeType="clickEffect">
                                  <p:stCondLst>
                                    <p:cond delay="0"/>
                                  </p:stCondLst>
                                  <p:childTnLst>
                                    <p:set>
                                      <p:cBhvr>
                                        <p:cTn id="78"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79" restart="whenNotActive" fill="hold" evtFilter="cancelBubble" nodeType="interactiveSeq">
                <p:stCondLst>
                  <p:cond evt="onClick" delay="0">
                    <p:tgtEl>
                      <p:spTgt spid="37"/>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grpId="0" nodeType="clickEffect">
                                  <p:stCondLst>
                                    <p:cond delay="0"/>
                                  </p:stCondLst>
                                  <p:childTnLst>
                                    <p:set>
                                      <p:cBhvr>
                                        <p:cTn id="83" dur="1" fill="hold">
                                          <p:stCondLst>
                                            <p:cond delay="0"/>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84" restart="whenNotActive" fill="hold" evtFilter="cancelBubble" nodeType="interactiveSeq">
                <p:stCondLst>
                  <p:cond evt="onClick" delay="0">
                    <p:tgtEl>
                      <p:spTgt spid="34"/>
                    </p:tgtEl>
                  </p:cond>
                </p:stCondLst>
                <p:endSync evt="end" delay="0">
                  <p:rtn val="all"/>
                </p:endSync>
                <p:childTnLst>
                  <p:par>
                    <p:cTn id="85" fill="hold">
                      <p:stCondLst>
                        <p:cond delay="0"/>
                      </p:stCondLst>
                      <p:childTnLst>
                        <p:par>
                          <p:cTn id="86" fill="hold">
                            <p:stCondLst>
                              <p:cond delay="0"/>
                            </p:stCondLst>
                            <p:childTnLst>
                              <p:par>
                                <p:cTn id="87" presetID="1" presetClass="exit"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childTnLst>
        </p:cTn>
      </p:par>
    </p:tnLst>
    <p:bldLst>
      <p:bldP spid="4"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p:cNvSpPr>
            <a:spLocks noGrp="1"/>
          </p:cNvSpPr>
          <p:nvPr>
            <p:ph type="title"/>
          </p:nvPr>
        </p:nvSpPr>
        <p:spPr>
          <a:xfrm>
            <a:off x="457198" y="464029"/>
            <a:ext cx="8220075" cy="994306"/>
          </a:xfrm>
        </p:spPr>
        <p:txBody>
          <a:bodyPr/>
          <a:lstStyle/>
          <a:p>
            <a:r>
              <a:rPr lang="en-GB" sz="2800" dirty="0">
                <a:solidFill>
                  <a:srgbClr val="8C358B"/>
                </a:solidFill>
                <a:latin typeface="+mn-lt"/>
              </a:rPr>
              <a:t>Can you work out what it is?</a:t>
            </a:r>
          </a:p>
        </p:txBody>
      </p:sp>
      <p:pic>
        <p:nvPicPr>
          <p:cNvPr id="7" name="Picture 6">
            <a:extLst>
              <a:ext uri="{FF2B5EF4-FFF2-40B4-BE49-F238E27FC236}">
                <a16:creationId xmlns:a16="http://schemas.microsoft.com/office/drawing/2014/main" id="{CEEE9951-50FC-2EAC-9D9B-96463CA2B8B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402" t="9351" r="4243" b="11730"/>
          <a:stretch/>
        </p:blipFill>
        <p:spPr>
          <a:xfrm>
            <a:off x="457198" y="1264920"/>
            <a:ext cx="8220075" cy="4734040"/>
          </a:xfrm>
          <a:prstGeom prst="rect">
            <a:avLst/>
          </a:prstGeom>
        </p:spPr>
      </p:pic>
      <p:sp>
        <p:nvSpPr>
          <p:cNvPr id="4" name="Rectangle 3">
            <a:extLst>
              <a:ext uri="{FF2B5EF4-FFF2-40B4-BE49-F238E27FC236}">
                <a16:creationId xmlns:a16="http://schemas.microsoft.com/office/drawing/2014/main" id="{A5F639FA-5E82-19A6-CB13-65F4593B2FAA}"/>
              </a:ext>
            </a:extLst>
          </p:cNvPr>
          <p:cNvSpPr/>
          <p:nvPr/>
        </p:nvSpPr>
        <p:spPr>
          <a:xfrm>
            <a:off x="2894400" y="1377825"/>
            <a:ext cx="1677600"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a:t>
            </a:r>
          </a:p>
        </p:txBody>
      </p:sp>
      <p:sp>
        <p:nvSpPr>
          <p:cNvPr id="24" name="Rectangle 23">
            <a:extLst>
              <a:ext uri="{FF2B5EF4-FFF2-40B4-BE49-F238E27FC236}">
                <a16:creationId xmlns:a16="http://schemas.microsoft.com/office/drawing/2014/main" id="{E59EF465-BAA1-7497-34AA-7C6369492806}"/>
              </a:ext>
            </a:extLst>
          </p:cNvPr>
          <p:cNvSpPr/>
          <p:nvPr/>
        </p:nvSpPr>
        <p:spPr>
          <a:xfrm>
            <a:off x="2894401" y="2493819"/>
            <a:ext cx="1677599"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7</a:t>
            </a:r>
          </a:p>
        </p:txBody>
      </p:sp>
      <p:sp>
        <p:nvSpPr>
          <p:cNvPr id="25" name="Rectangle 24">
            <a:extLst>
              <a:ext uri="{FF2B5EF4-FFF2-40B4-BE49-F238E27FC236}">
                <a16:creationId xmlns:a16="http://schemas.microsoft.com/office/drawing/2014/main" id="{3A443464-EF46-0FD1-A666-07BDA029F2B2}"/>
              </a:ext>
            </a:extLst>
          </p:cNvPr>
          <p:cNvSpPr/>
          <p:nvPr/>
        </p:nvSpPr>
        <p:spPr>
          <a:xfrm>
            <a:off x="2894401" y="3609816"/>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14</a:t>
            </a:r>
          </a:p>
        </p:txBody>
      </p:sp>
      <p:sp>
        <p:nvSpPr>
          <p:cNvPr id="26" name="Rectangle 25">
            <a:extLst>
              <a:ext uri="{FF2B5EF4-FFF2-40B4-BE49-F238E27FC236}">
                <a16:creationId xmlns:a16="http://schemas.microsoft.com/office/drawing/2014/main" id="{FB0E84D9-8B36-2F4B-261D-04C61087772D}"/>
              </a:ext>
            </a:extLst>
          </p:cNvPr>
          <p:cNvSpPr/>
          <p:nvPr/>
        </p:nvSpPr>
        <p:spPr>
          <a:xfrm>
            <a:off x="2894401" y="4725810"/>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13</a:t>
            </a:r>
          </a:p>
        </p:txBody>
      </p:sp>
      <p:sp>
        <p:nvSpPr>
          <p:cNvPr id="27" name="Rectangle 26">
            <a:extLst>
              <a:ext uri="{FF2B5EF4-FFF2-40B4-BE49-F238E27FC236}">
                <a16:creationId xmlns:a16="http://schemas.microsoft.com/office/drawing/2014/main" id="{50AC9F89-8DC3-06D8-7ECA-1DCD5873A9D4}"/>
              </a:ext>
            </a:extLst>
          </p:cNvPr>
          <p:cNvSpPr/>
          <p:nvPr/>
        </p:nvSpPr>
        <p:spPr>
          <a:xfrm>
            <a:off x="4566013" y="1377825"/>
            <a:ext cx="1677600"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15</a:t>
            </a:r>
          </a:p>
        </p:txBody>
      </p:sp>
      <p:sp>
        <p:nvSpPr>
          <p:cNvPr id="28" name="Rectangle 27">
            <a:extLst>
              <a:ext uri="{FF2B5EF4-FFF2-40B4-BE49-F238E27FC236}">
                <a16:creationId xmlns:a16="http://schemas.microsoft.com/office/drawing/2014/main" id="{2CA38810-F2CD-1265-90E7-FB32827C8B5E}"/>
              </a:ext>
            </a:extLst>
          </p:cNvPr>
          <p:cNvSpPr/>
          <p:nvPr/>
        </p:nvSpPr>
        <p:spPr>
          <a:xfrm>
            <a:off x="4566014" y="2493819"/>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chemeClr val="bg1"/>
                </a:solidFill>
              </a:rPr>
              <a:t>10</a:t>
            </a:r>
          </a:p>
        </p:txBody>
      </p:sp>
      <p:sp>
        <p:nvSpPr>
          <p:cNvPr id="29" name="Rectangle 28">
            <a:extLst>
              <a:ext uri="{FF2B5EF4-FFF2-40B4-BE49-F238E27FC236}">
                <a16:creationId xmlns:a16="http://schemas.microsoft.com/office/drawing/2014/main" id="{7E16E430-8F42-13F2-A1C7-F91F3A440D84}"/>
              </a:ext>
            </a:extLst>
          </p:cNvPr>
          <p:cNvSpPr/>
          <p:nvPr/>
        </p:nvSpPr>
        <p:spPr>
          <a:xfrm>
            <a:off x="4566014" y="3609816"/>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chemeClr val="bg1"/>
                </a:solidFill>
              </a:rPr>
              <a:t>9</a:t>
            </a:r>
          </a:p>
        </p:txBody>
      </p:sp>
      <p:sp>
        <p:nvSpPr>
          <p:cNvPr id="30" name="Rectangle 29">
            <a:extLst>
              <a:ext uri="{FF2B5EF4-FFF2-40B4-BE49-F238E27FC236}">
                <a16:creationId xmlns:a16="http://schemas.microsoft.com/office/drawing/2014/main" id="{139EE4FB-6DF0-6AC6-4F66-D4372FC258C0}"/>
              </a:ext>
            </a:extLst>
          </p:cNvPr>
          <p:cNvSpPr/>
          <p:nvPr/>
        </p:nvSpPr>
        <p:spPr>
          <a:xfrm>
            <a:off x="4566014" y="4725810"/>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4</a:t>
            </a:r>
          </a:p>
        </p:txBody>
      </p:sp>
      <p:sp>
        <p:nvSpPr>
          <p:cNvPr id="31" name="Rectangle 30">
            <a:extLst>
              <a:ext uri="{FF2B5EF4-FFF2-40B4-BE49-F238E27FC236}">
                <a16:creationId xmlns:a16="http://schemas.microsoft.com/office/drawing/2014/main" id="{694A94E1-2308-5CF5-1F8D-B782E106A024}"/>
              </a:ext>
            </a:extLst>
          </p:cNvPr>
          <p:cNvSpPr/>
          <p:nvPr/>
        </p:nvSpPr>
        <p:spPr>
          <a:xfrm>
            <a:off x="6237627" y="1377825"/>
            <a:ext cx="1677600"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2</a:t>
            </a:r>
          </a:p>
        </p:txBody>
      </p:sp>
      <p:sp>
        <p:nvSpPr>
          <p:cNvPr id="32" name="Rectangle 31">
            <a:extLst>
              <a:ext uri="{FF2B5EF4-FFF2-40B4-BE49-F238E27FC236}">
                <a16:creationId xmlns:a16="http://schemas.microsoft.com/office/drawing/2014/main" id="{1BE60827-7AC4-746E-E4DE-7790FA7F85CB}"/>
              </a:ext>
            </a:extLst>
          </p:cNvPr>
          <p:cNvSpPr/>
          <p:nvPr/>
        </p:nvSpPr>
        <p:spPr>
          <a:xfrm>
            <a:off x="6237628" y="2493819"/>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5</a:t>
            </a:r>
          </a:p>
        </p:txBody>
      </p:sp>
      <p:sp>
        <p:nvSpPr>
          <p:cNvPr id="33" name="Rectangle 32">
            <a:extLst>
              <a:ext uri="{FF2B5EF4-FFF2-40B4-BE49-F238E27FC236}">
                <a16:creationId xmlns:a16="http://schemas.microsoft.com/office/drawing/2014/main" id="{32969918-071B-53C1-6B69-DD3A661123BE}"/>
              </a:ext>
            </a:extLst>
          </p:cNvPr>
          <p:cNvSpPr/>
          <p:nvPr/>
        </p:nvSpPr>
        <p:spPr>
          <a:xfrm>
            <a:off x="6237628" y="3609816"/>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11</a:t>
            </a:r>
          </a:p>
        </p:txBody>
      </p:sp>
      <p:sp>
        <p:nvSpPr>
          <p:cNvPr id="34" name="Rectangle 33">
            <a:extLst>
              <a:ext uri="{FF2B5EF4-FFF2-40B4-BE49-F238E27FC236}">
                <a16:creationId xmlns:a16="http://schemas.microsoft.com/office/drawing/2014/main" id="{4F1D3741-8877-D04D-5094-59711A9142D6}"/>
              </a:ext>
            </a:extLst>
          </p:cNvPr>
          <p:cNvSpPr/>
          <p:nvPr/>
        </p:nvSpPr>
        <p:spPr>
          <a:xfrm>
            <a:off x="6237628" y="4725810"/>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6</a:t>
            </a:r>
          </a:p>
        </p:txBody>
      </p:sp>
      <p:sp>
        <p:nvSpPr>
          <p:cNvPr id="35" name="Rectangle 34">
            <a:extLst>
              <a:ext uri="{FF2B5EF4-FFF2-40B4-BE49-F238E27FC236}">
                <a16:creationId xmlns:a16="http://schemas.microsoft.com/office/drawing/2014/main" id="{42655878-282F-E5FB-D3C0-AB40661081A9}"/>
              </a:ext>
            </a:extLst>
          </p:cNvPr>
          <p:cNvSpPr/>
          <p:nvPr/>
        </p:nvSpPr>
        <p:spPr>
          <a:xfrm>
            <a:off x="1216800" y="1377825"/>
            <a:ext cx="1677600"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8</a:t>
            </a:r>
          </a:p>
        </p:txBody>
      </p:sp>
      <p:sp>
        <p:nvSpPr>
          <p:cNvPr id="36" name="Rectangle 35">
            <a:extLst>
              <a:ext uri="{FF2B5EF4-FFF2-40B4-BE49-F238E27FC236}">
                <a16:creationId xmlns:a16="http://schemas.microsoft.com/office/drawing/2014/main" id="{3F3F2E6A-E132-D522-59B6-6D1D22C382E3}"/>
              </a:ext>
            </a:extLst>
          </p:cNvPr>
          <p:cNvSpPr/>
          <p:nvPr/>
        </p:nvSpPr>
        <p:spPr>
          <a:xfrm>
            <a:off x="1216801" y="2493819"/>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3</a:t>
            </a:r>
          </a:p>
        </p:txBody>
      </p:sp>
      <p:sp>
        <p:nvSpPr>
          <p:cNvPr id="37" name="Rectangle 36">
            <a:extLst>
              <a:ext uri="{FF2B5EF4-FFF2-40B4-BE49-F238E27FC236}">
                <a16:creationId xmlns:a16="http://schemas.microsoft.com/office/drawing/2014/main" id="{5E634EA7-01C9-0C25-C0B0-3A3E25A6CD9D}"/>
              </a:ext>
            </a:extLst>
          </p:cNvPr>
          <p:cNvSpPr/>
          <p:nvPr/>
        </p:nvSpPr>
        <p:spPr>
          <a:xfrm>
            <a:off x="1216801" y="3609816"/>
            <a:ext cx="1677599"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12</a:t>
            </a:r>
          </a:p>
        </p:txBody>
      </p:sp>
      <p:sp>
        <p:nvSpPr>
          <p:cNvPr id="38" name="Rectangle 37">
            <a:extLst>
              <a:ext uri="{FF2B5EF4-FFF2-40B4-BE49-F238E27FC236}">
                <a16:creationId xmlns:a16="http://schemas.microsoft.com/office/drawing/2014/main" id="{B0892742-691C-171D-A24F-37E7663FAA7E}"/>
              </a:ext>
            </a:extLst>
          </p:cNvPr>
          <p:cNvSpPr/>
          <p:nvPr/>
        </p:nvSpPr>
        <p:spPr>
          <a:xfrm>
            <a:off x="1216801" y="4725810"/>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16</a:t>
            </a:r>
          </a:p>
        </p:txBody>
      </p:sp>
      <p:sp>
        <p:nvSpPr>
          <p:cNvPr id="6" name="Text Box">
            <a:extLst>
              <a:ext uri="{FF2B5EF4-FFF2-40B4-BE49-F238E27FC236}">
                <a16:creationId xmlns:a16="http://schemas.microsoft.com/office/drawing/2014/main" id="{EB27C81C-FC9D-5A60-CB4A-49B7C1860C1C}"/>
              </a:ext>
            </a:extLst>
          </p:cNvPr>
          <p:cNvSpPr/>
          <p:nvPr/>
        </p:nvSpPr>
        <p:spPr>
          <a:xfrm>
            <a:off x="3136767" y="6086852"/>
            <a:ext cx="2870468" cy="649935"/>
          </a:xfrm>
          <a:prstGeom prst="roundRect">
            <a:avLst/>
          </a:prstGeom>
          <a:solidFill>
            <a:srgbClr val="8C358B"/>
          </a:solid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2400" b="1" dirty="0">
                <a:solidFill>
                  <a:schemeClr val="bg1"/>
                </a:solidFill>
              </a:rPr>
              <a:t>crayons</a:t>
            </a:r>
          </a:p>
        </p:txBody>
      </p:sp>
      <p:sp>
        <p:nvSpPr>
          <p:cNvPr id="2" name="A Text Box">
            <a:extLst>
              <a:ext uri="{FF2B5EF4-FFF2-40B4-BE49-F238E27FC236}">
                <a16:creationId xmlns:a16="http://schemas.microsoft.com/office/drawing/2014/main" id="{5E57793B-EA6E-1DE1-32D7-F0B219690FB9}"/>
              </a:ext>
            </a:extLst>
          </p:cNvPr>
          <p:cNvSpPr/>
          <p:nvPr/>
        </p:nvSpPr>
        <p:spPr>
          <a:xfrm>
            <a:off x="3136767" y="6086852"/>
            <a:ext cx="2870468" cy="649935"/>
          </a:xfrm>
          <a:prstGeom prst="roundRect">
            <a:avLst/>
          </a:prstGeom>
          <a:solidFill>
            <a:schemeClr val="bg1"/>
          </a:solidFill>
          <a:ln w="28575" cap="rnd">
            <a:solidFill>
              <a:srgbClr val="00A7E7"/>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2400" b="1" dirty="0">
                <a:solidFill>
                  <a:srgbClr val="00A7E7"/>
                </a:solidFill>
              </a:rPr>
              <a:t>Answer</a:t>
            </a:r>
          </a:p>
        </p:txBody>
      </p:sp>
    </p:spTree>
    <p:extLst>
      <p:ext uri="{BB962C8B-B14F-4D97-AF65-F5344CB8AC3E}">
        <p14:creationId xmlns:p14="http://schemas.microsoft.com/office/powerpoint/2010/main" val="14764274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4"/>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31"/>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19" restart="whenNotActive" fill="hold" evtFilter="cancelBubble" nodeType="interactiveSeq">
                <p:stCondLst>
                  <p:cond evt="onClick" delay="0">
                    <p:tgtEl>
                      <p:spTgt spid="36"/>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clickEffect">
                                  <p:stCondLst>
                                    <p:cond delay="0"/>
                                  </p:stCondLst>
                                  <p:childTnLst>
                                    <p:set>
                                      <p:cBhvr>
                                        <p:cTn id="23" dur="1" fill="hold">
                                          <p:stCondLst>
                                            <p:cond delay="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24" restart="whenNotActive" fill="hold" evtFilter="cancelBubble" nodeType="interactiveSeq">
                <p:stCondLst>
                  <p:cond evt="onClick" delay="0">
                    <p:tgtEl>
                      <p:spTgt spid="30"/>
                    </p:tgtEl>
                  </p:cond>
                </p:stCondLst>
                <p:endSync evt="end" delay="0">
                  <p:rtn val="all"/>
                </p:endSync>
                <p:childTnLst>
                  <p:par>
                    <p:cTn id="25" fill="hold">
                      <p:stCondLst>
                        <p:cond delay="0"/>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29" restart="whenNotActive" fill="hold" evtFilter="cancelBubble" nodeType="interactiveSeq">
                <p:stCondLst>
                  <p:cond evt="onClick" delay="0">
                    <p:tgtEl>
                      <p:spTgt spid="32"/>
                    </p:tgtEl>
                  </p:cond>
                </p:stCondLst>
                <p:endSync evt="end" delay="0">
                  <p:rtn val="all"/>
                </p:endSync>
                <p:childTnLst>
                  <p:par>
                    <p:cTn id="30" fill="hold">
                      <p:stCondLst>
                        <p:cond delay="0"/>
                      </p:stCondLst>
                      <p:childTnLst>
                        <p:par>
                          <p:cTn id="31" fill="hold">
                            <p:stCondLst>
                              <p:cond delay="0"/>
                            </p:stCondLst>
                            <p:childTnLst>
                              <p:par>
                                <p:cTn id="32" presetID="1" presetClass="exit" presetSubtype="0" fill="hold" grpId="0" nodeType="clickEffect">
                                  <p:stCondLst>
                                    <p:cond delay="0"/>
                                  </p:stCondLst>
                                  <p:childTnLst>
                                    <p:set>
                                      <p:cBhvr>
                                        <p:cTn id="33"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34" restart="whenNotActive" fill="hold" evtFilter="cancelBubble" nodeType="interactiveSeq">
                <p:stCondLst>
                  <p:cond evt="onClick" delay="0">
                    <p:tgtEl>
                      <p:spTgt spid="34"/>
                    </p:tgtEl>
                  </p:cond>
                </p:stCondLst>
                <p:endSync evt="end" delay="0">
                  <p:rtn val="all"/>
                </p:endSync>
                <p:childTnLst>
                  <p:par>
                    <p:cTn id="35" fill="hold">
                      <p:stCondLst>
                        <p:cond delay="0"/>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39" restart="whenNotActive" fill="hold" evtFilter="cancelBubble" nodeType="interactiveSeq">
                <p:stCondLst>
                  <p:cond evt="onClick" delay="0">
                    <p:tgtEl>
                      <p:spTgt spid="24"/>
                    </p:tgtEl>
                  </p:cond>
                </p:stCondLst>
                <p:endSync evt="end" delay="0">
                  <p:rtn val="all"/>
                </p:endSync>
                <p:childTnLst>
                  <p:par>
                    <p:cTn id="40" fill="hold">
                      <p:stCondLst>
                        <p:cond delay="0"/>
                      </p:stCondLst>
                      <p:childTnLst>
                        <p:par>
                          <p:cTn id="41" fill="hold">
                            <p:stCondLst>
                              <p:cond delay="0"/>
                            </p:stCondLst>
                            <p:childTnLst>
                              <p:par>
                                <p:cTn id="42" presetID="1" presetClass="exit" presetSubtype="0" fill="hold" grpId="0" nodeType="clickEffect">
                                  <p:stCondLst>
                                    <p:cond delay="0"/>
                                  </p:stCondLst>
                                  <p:childTnLst>
                                    <p:set>
                                      <p:cBhvr>
                                        <p:cTn id="43"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44" restart="whenNotActive" fill="hold" evtFilter="cancelBubble" nodeType="interactiveSeq">
                <p:stCondLst>
                  <p:cond evt="onClick" delay="0">
                    <p:tgtEl>
                      <p:spTgt spid="35"/>
                    </p:tgtEl>
                  </p:cond>
                </p:stCondLst>
                <p:endSync evt="end" delay="0">
                  <p:rtn val="all"/>
                </p:endSync>
                <p:childTnLst>
                  <p:par>
                    <p:cTn id="45" fill="hold">
                      <p:stCondLst>
                        <p:cond delay="0"/>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49" restart="whenNotActive" fill="hold" evtFilter="cancelBubble" nodeType="interactiveSeq">
                <p:stCondLst>
                  <p:cond evt="onClick" delay="0">
                    <p:tgtEl>
                      <p:spTgt spid="29"/>
                    </p:tgtEl>
                  </p:cond>
                </p:stCondLst>
                <p:endSync evt="end" delay="0">
                  <p:rtn val="all"/>
                </p:endSync>
                <p:childTnLst>
                  <p:par>
                    <p:cTn id="50" fill="hold">
                      <p:stCondLst>
                        <p:cond delay="0"/>
                      </p:stCondLst>
                      <p:childTnLst>
                        <p:par>
                          <p:cTn id="51" fill="hold">
                            <p:stCondLst>
                              <p:cond delay="0"/>
                            </p:stCondLst>
                            <p:childTnLst>
                              <p:par>
                                <p:cTn id="52" presetID="1" presetClass="exit" presetSubtype="0" fill="hold" grpId="0" nodeType="clickEffect">
                                  <p:stCondLst>
                                    <p:cond delay="0"/>
                                  </p:stCondLst>
                                  <p:childTnLst>
                                    <p:set>
                                      <p:cBhvr>
                                        <p:cTn id="53"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54" restart="whenNotActive" fill="hold" evtFilter="cancelBubble" nodeType="interactiveSeq">
                <p:stCondLst>
                  <p:cond evt="onClick" delay="0">
                    <p:tgtEl>
                      <p:spTgt spid="28"/>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59" restart="whenNotActive" fill="hold" evtFilter="cancelBubble" nodeType="interactiveSeq">
                <p:stCondLst>
                  <p:cond evt="onClick" delay="0">
                    <p:tgtEl>
                      <p:spTgt spid="33"/>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grpId="0" nodeType="clickEffect">
                                  <p:stCondLst>
                                    <p:cond delay="0"/>
                                  </p:stCondLst>
                                  <p:childTnLst>
                                    <p:set>
                                      <p:cBhvr>
                                        <p:cTn id="63"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64" restart="whenNotActive" fill="hold" evtFilter="cancelBubble" nodeType="interactiveSeq">
                <p:stCondLst>
                  <p:cond evt="onClick" delay="0">
                    <p:tgtEl>
                      <p:spTgt spid="37"/>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grpId="0" nodeType="clickEffect">
                                  <p:stCondLst>
                                    <p:cond delay="0"/>
                                  </p:stCondLst>
                                  <p:childTnLst>
                                    <p:set>
                                      <p:cBhvr>
                                        <p:cTn id="68" dur="1" fill="hold">
                                          <p:stCondLst>
                                            <p:cond delay="0"/>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69" restart="whenNotActive" fill="hold" evtFilter="cancelBubble" nodeType="interactiveSeq">
                <p:stCondLst>
                  <p:cond evt="onClick" delay="0">
                    <p:tgtEl>
                      <p:spTgt spid="26"/>
                    </p:tgtEl>
                  </p:cond>
                </p:stCondLst>
                <p:endSync evt="end" delay="0">
                  <p:rtn val="all"/>
                </p:endSync>
                <p:childTnLst>
                  <p:par>
                    <p:cTn id="70" fill="hold">
                      <p:stCondLst>
                        <p:cond delay="0"/>
                      </p:stCondLst>
                      <p:childTnLst>
                        <p:par>
                          <p:cTn id="71" fill="hold">
                            <p:stCondLst>
                              <p:cond delay="0"/>
                            </p:stCondLst>
                            <p:childTnLst>
                              <p:par>
                                <p:cTn id="72" presetID="1" presetClass="exit" presetSubtype="0" fill="hold" grpId="0" nodeType="clickEffect">
                                  <p:stCondLst>
                                    <p:cond delay="0"/>
                                  </p:stCondLst>
                                  <p:childTnLst>
                                    <p:set>
                                      <p:cBhvr>
                                        <p:cTn id="73"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74" restart="whenNotActive" fill="hold" evtFilter="cancelBubble" nodeType="interactiveSeq">
                <p:stCondLst>
                  <p:cond evt="onClick" delay="0">
                    <p:tgtEl>
                      <p:spTgt spid="25"/>
                    </p:tgtEl>
                  </p:cond>
                </p:stCondLst>
                <p:endSync evt="end" delay="0">
                  <p:rtn val="all"/>
                </p:endSync>
                <p:childTnLst>
                  <p:par>
                    <p:cTn id="75" fill="hold">
                      <p:stCondLst>
                        <p:cond delay="0"/>
                      </p:stCondLst>
                      <p:childTnLst>
                        <p:par>
                          <p:cTn id="76" fill="hold">
                            <p:stCondLst>
                              <p:cond delay="0"/>
                            </p:stCondLst>
                            <p:childTnLst>
                              <p:par>
                                <p:cTn id="77" presetID="1" presetClass="exit" presetSubtype="0" fill="hold" grpId="0" nodeType="clickEffect">
                                  <p:stCondLst>
                                    <p:cond delay="0"/>
                                  </p:stCondLst>
                                  <p:childTnLst>
                                    <p:set>
                                      <p:cBhvr>
                                        <p:cTn id="78"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79" restart="whenNotActive" fill="hold" evtFilter="cancelBubble" nodeType="interactiveSeq">
                <p:stCondLst>
                  <p:cond evt="onClick" delay="0">
                    <p:tgtEl>
                      <p:spTgt spid="27"/>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grpId="0" nodeType="clickEffect">
                                  <p:stCondLst>
                                    <p:cond delay="0"/>
                                  </p:stCondLst>
                                  <p:childTnLst>
                                    <p:set>
                                      <p:cBhvr>
                                        <p:cTn id="83"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84" restart="whenNotActive" fill="hold" evtFilter="cancelBubble" nodeType="interactiveSeq">
                <p:stCondLst>
                  <p:cond evt="onClick" delay="0">
                    <p:tgtEl>
                      <p:spTgt spid="38"/>
                    </p:tgtEl>
                  </p:cond>
                </p:stCondLst>
                <p:endSync evt="end" delay="0">
                  <p:rtn val="all"/>
                </p:endSync>
                <p:childTnLst>
                  <p:par>
                    <p:cTn id="85" fill="hold">
                      <p:stCondLst>
                        <p:cond delay="0"/>
                      </p:stCondLst>
                      <p:childTnLst>
                        <p:par>
                          <p:cTn id="86" fill="hold">
                            <p:stCondLst>
                              <p:cond delay="0"/>
                            </p:stCondLst>
                            <p:childTnLst>
                              <p:par>
                                <p:cTn id="87" presetID="1" presetClass="exit" presetSubtype="0" fill="hold" grpId="0" nodeType="clickEffect">
                                  <p:stCondLst>
                                    <p:cond delay="0"/>
                                  </p:stCondLst>
                                  <p:childTnLst>
                                    <p:set>
                                      <p:cBhvr>
                                        <p:cTn id="88" dur="1" fill="hold">
                                          <p:stCondLst>
                                            <p:cond delay="0"/>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childTnLst>
        </p:cTn>
      </p:par>
    </p:tnLst>
    <p:bldLst>
      <p:bldP spid="4"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p:cNvSpPr>
            <a:spLocks noGrp="1"/>
          </p:cNvSpPr>
          <p:nvPr>
            <p:ph type="title"/>
          </p:nvPr>
        </p:nvSpPr>
        <p:spPr>
          <a:xfrm>
            <a:off x="457198" y="464029"/>
            <a:ext cx="8220075" cy="994306"/>
          </a:xfrm>
        </p:spPr>
        <p:txBody>
          <a:bodyPr/>
          <a:lstStyle/>
          <a:p>
            <a:r>
              <a:rPr lang="en-GB" sz="2800" dirty="0">
                <a:solidFill>
                  <a:srgbClr val="8C358B"/>
                </a:solidFill>
                <a:latin typeface="+mn-lt"/>
              </a:rPr>
              <a:t>Can you work out </a:t>
            </a:r>
            <a:r>
              <a:rPr lang="en-GB" sz="2800">
                <a:solidFill>
                  <a:srgbClr val="8C358B"/>
                </a:solidFill>
                <a:latin typeface="+mn-lt"/>
              </a:rPr>
              <a:t>what it </a:t>
            </a:r>
            <a:r>
              <a:rPr lang="en-GB" sz="2800" dirty="0">
                <a:solidFill>
                  <a:srgbClr val="8C358B"/>
                </a:solidFill>
                <a:latin typeface="+mn-lt"/>
              </a:rPr>
              <a:t>is?</a:t>
            </a:r>
          </a:p>
        </p:txBody>
      </p:sp>
      <p:pic>
        <p:nvPicPr>
          <p:cNvPr id="9" name="Picture 8">
            <a:extLst>
              <a:ext uri="{FF2B5EF4-FFF2-40B4-BE49-F238E27FC236}">
                <a16:creationId xmlns:a16="http://schemas.microsoft.com/office/drawing/2014/main" id="{B6BFFABF-6721-79C4-4C7A-02D7EB99E80E}"/>
              </a:ext>
            </a:extLst>
          </p:cNvPr>
          <p:cNvPicPr>
            <a:picLocks noChangeAspect="1"/>
          </p:cNvPicPr>
          <p:nvPr/>
        </p:nvPicPr>
        <p:blipFill>
          <a:blip r:embed="rId2" cstate="print">
            <a:extLst>
              <a:ext uri="{28A0092B-C50C-407E-A947-70E740481C1C}">
                <a14:useLocalDpi xmlns:a14="http://schemas.microsoft.com/office/drawing/2010/main" val="0"/>
              </a:ext>
            </a:extLst>
          </a:blip>
          <a:srcRect l="2965" t="10800" r="2669" b="7007"/>
          <a:stretch/>
        </p:blipFill>
        <p:spPr>
          <a:xfrm>
            <a:off x="679450" y="1402080"/>
            <a:ext cx="7632700" cy="4629150"/>
          </a:xfrm>
          <a:prstGeom prst="rect">
            <a:avLst/>
          </a:prstGeom>
        </p:spPr>
      </p:pic>
      <p:sp>
        <p:nvSpPr>
          <p:cNvPr id="4" name="Rectangle 3">
            <a:extLst>
              <a:ext uri="{FF2B5EF4-FFF2-40B4-BE49-F238E27FC236}">
                <a16:creationId xmlns:a16="http://schemas.microsoft.com/office/drawing/2014/main" id="{A5F639FA-5E82-19A6-CB13-65F4593B2FAA}"/>
              </a:ext>
            </a:extLst>
          </p:cNvPr>
          <p:cNvSpPr/>
          <p:nvPr/>
        </p:nvSpPr>
        <p:spPr>
          <a:xfrm>
            <a:off x="2894400" y="1377825"/>
            <a:ext cx="1677600"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2</a:t>
            </a:r>
          </a:p>
        </p:txBody>
      </p:sp>
      <p:sp>
        <p:nvSpPr>
          <p:cNvPr id="24" name="Rectangle 23">
            <a:extLst>
              <a:ext uri="{FF2B5EF4-FFF2-40B4-BE49-F238E27FC236}">
                <a16:creationId xmlns:a16="http://schemas.microsoft.com/office/drawing/2014/main" id="{E59EF465-BAA1-7497-34AA-7C6369492806}"/>
              </a:ext>
            </a:extLst>
          </p:cNvPr>
          <p:cNvSpPr/>
          <p:nvPr/>
        </p:nvSpPr>
        <p:spPr>
          <a:xfrm>
            <a:off x="2894401" y="2493819"/>
            <a:ext cx="1677599"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15</a:t>
            </a:r>
          </a:p>
        </p:txBody>
      </p:sp>
      <p:sp>
        <p:nvSpPr>
          <p:cNvPr id="25" name="Rectangle 24">
            <a:extLst>
              <a:ext uri="{FF2B5EF4-FFF2-40B4-BE49-F238E27FC236}">
                <a16:creationId xmlns:a16="http://schemas.microsoft.com/office/drawing/2014/main" id="{3A443464-EF46-0FD1-A666-07BDA029F2B2}"/>
              </a:ext>
            </a:extLst>
          </p:cNvPr>
          <p:cNvSpPr/>
          <p:nvPr/>
        </p:nvSpPr>
        <p:spPr>
          <a:xfrm>
            <a:off x="2894401" y="3609816"/>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9</a:t>
            </a:r>
          </a:p>
        </p:txBody>
      </p:sp>
      <p:sp>
        <p:nvSpPr>
          <p:cNvPr id="26" name="Rectangle 25">
            <a:extLst>
              <a:ext uri="{FF2B5EF4-FFF2-40B4-BE49-F238E27FC236}">
                <a16:creationId xmlns:a16="http://schemas.microsoft.com/office/drawing/2014/main" id="{FB0E84D9-8B36-2F4B-261D-04C61087772D}"/>
              </a:ext>
            </a:extLst>
          </p:cNvPr>
          <p:cNvSpPr/>
          <p:nvPr/>
        </p:nvSpPr>
        <p:spPr>
          <a:xfrm>
            <a:off x="2894401" y="4725810"/>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12</a:t>
            </a:r>
          </a:p>
        </p:txBody>
      </p:sp>
      <p:sp>
        <p:nvSpPr>
          <p:cNvPr id="27" name="Rectangle 26">
            <a:extLst>
              <a:ext uri="{FF2B5EF4-FFF2-40B4-BE49-F238E27FC236}">
                <a16:creationId xmlns:a16="http://schemas.microsoft.com/office/drawing/2014/main" id="{50AC9F89-8DC3-06D8-7ECA-1DCD5873A9D4}"/>
              </a:ext>
            </a:extLst>
          </p:cNvPr>
          <p:cNvSpPr/>
          <p:nvPr/>
        </p:nvSpPr>
        <p:spPr>
          <a:xfrm>
            <a:off x="4566013" y="1377825"/>
            <a:ext cx="1677600"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10</a:t>
            </a:r>
          </a:p>
        </p:txBody>
      </p:sp>
      <p:sp>
        <p:nvSpPr>
          <p:cNvPr id="28" name="Rectangle 27">
            <a:extLst>
              <a:ext uri="{FF2B5EF4-FFF2-40B4-BE49-F238E27FC236}">
                <a16:creationId xmlns:a16="http://schemas.microsoft.com/office/drawing/2014/main" id="{2CA38810-F2CD-1265-90E7-FB32827C8B5E}"/>
              </a:ext>
            </a:extLst>
          </p:cNvPr>
          <p:cNvSpPr/>
          <p:nvPr/>
        </p:nvSpPr>
        <p:spPr>
          <a:xfrm>
            <a:off x="4566014" y="2493819"/>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14</a:t>
            </a:r>
          </a:p>
        </p:txBody>
      </p:sp>
      <p:sp>
        <p:nvSpPr>
          <p:cNvPr id="29" name="Rectangle 28">
            <a:extLst>
              <a:ext uri="{FF2B5EF4-FFF2-40B4-BE49-F238E27FC236}">
                <a16:creationId xmlns:a16="http://schemas.microsoft.com/office/drawing/2014/main" id="{7E16E430-8F42-13F2-A1C7-F91F3A440D84}"/>
              </a:ext>
            </a:extLst>
          </p:cNvPr>
          <p:cNvSpPr/>
          <p:nvPr/>
        </p:nvSpPr>
        <p:spPr>
          <a:xfrm>
            <a:off x="4566014" y="3609816"/>
            <a:ext cx="1677599"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5</a:t>
            </a:r>
          </a:p>
        </p:txBody>
      </p:sp>
      <p:sp>
        <p:nvSpPr>
          <p:cNvPr id="30" name="Rectangle 29">
            <a:extLst>
              <a:ext uri="{FF2B5EF4-FFF2-40B4-BE49-F238E27FC236}">
                <a16:creationId xmlns:a16="http://schemas.microsoft.com/office/drawing/2014/main" id="{139EE4FB-6DF0-6AC6-4F66-D4372FC258C0}"/>
              </a:ext>
            </a:extLst>
          </p:cNvPr>
          <p:cNvSpPr/>
          <p:nvPr/>
        </p:nvSpPr>
        <p:spPr>
          <a:xfrm>
            <a:off x="4566014" y="4725810"/>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16</a:t>
            </a:r>
          </a:p>
        </p:txBody>
      </p:sp>
      <p:sp>
        <p:nvSpPr>
          <p:cNvPr id="31" name="Rectangle 30">
            <a:extLst>
              <a:ext uri="{FF2B5EF4-FFF2-40B4-BE49-F238E27FC236}">
                <a16:creationId xmlns:a16="http://schemas.microsoft.com/office/drawing/2014/main" id="{694A94E1-2308-5CF5-1F8D-B782E106A024}"/>
              </a:ext>
            </a:extLst>
          </p:cNvPr>
          <p:cNvSpPr/>
          <p:nvPr/>
        </p:nvSpPr>
        <p:spPr>
          <a:xfrm>
            <a:off x="6237627" y="1377825"/>
            <a:ext cx="1677600"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4</a:t>
            </a:r>
          </a:p>
        </p:txBody>
      </p:sp>
      <p:sp>
        <p:nvSpPr>
          <p:cNvPr id="32" name="Rectangle 31">
            <a:extLst>
              <a:ext uri="{FF2B5EF4-FFF2-40B4-BE49-F238E27FC236}">
                <a16:creationId xmlns:a16="http://schemas.microsoft.com/office/drawing/2014/main" id="{1BE60827-7AC4-746E-E4DE-7790FA7F85CB}"/>
              </a:ext>
            </a:extLst>
          </p:cNvPr>
          <p:cNvSpPr/>
          <p:nvPr/>
        </p:nvSpPr>
        <p:spPr>
          <a:xfrm>
            <a:off x="6237628" y="2493819"/>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7</a:t>
            </a:r>
          </a:p>
        </p:txBody>
      </p:sp>
      <p:sp>
        <p:nvSpPr>
          <p:cNvPr id="33" name="Rectangle 32">
            <a:extLst>
              <a:ext uri="{FF2B5EF4-FFF2-40B4-BE49-F238E27FC236}">
                <a16:creationId xmlns:a16="http://schemas.microsoft.com/office/drawing/2014/main" id="{32969918-071B-53C1-6B69-DD3A661123BE}"/>
              </a:ext>
            </a:extLst>
          </p:cNvPr>
          <p:cNvSpPr/>
          <p:nvPr/>
        </p:nvSpPr>
        <p:spPr>
          <a:xfrm>
            <a:off x="6237628" y="3609816"/>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a:t>
            </a:r>
          </a:p>
        </p:txBody>
      </p:sp>
      <p:sp>
        <p:nvSpPr>
          <p:cNvPr id="34" name="Rectangle 33">
            <a:extLst>
              <a:ext uri="{FF2B5EF4-FFF2-40B4-BE49-F238E27FC236}">
                <a16:creationId xmlns:a16="http://schemas.microsoft.com/office/drawing/2014/main" id="{4F1D3741-8877-D04D-5094-59711A9142D6}"/>
              </a:ext>
            </a:extLst>
          </p:cNvPr>
          <p:cNvSpPr/>
          <p:nvPr/>
        </p:nvSpPr>
        <p:spPr>
          <a:xfrm>
            <a:off x="6237628" y="4725810"/>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8</a:t>
            </a:r>
          </a:p>
        </p:txBody>
      </p:sp>
      <p:sp>
        <p:nvSpPr>
          <p:cNvPr id="35" name="Rectangle 34">
            <a:extLst>
              <a:ext uri="{FF2B5EF4-FFF2-40B4-BE49-F238E27FC236}">
                <a16:creationId xmlns:a16="http://schemas.microsoft.com/office/drawing/2014/main" id="{42655878-282F-E5FB-D3C0-AB40661081A9}"/>
              </a:ext>
            </a:extLst>
          </p:cNvPr>
          <p:cNvSpPr/>
          <p:nvPr/>
        </p:nvSpPr>
        <p:spPr>
          <a:xfrm>
            <a:off x="1216800" y="1377825"/>
            <a:ext cx="1677600"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11</a:t>
            </a:r>
          </a:p>
        </p:txBody>
      </p:sp>
      <p:sp>
        <p:nvSpPr>
          <p:cNvPr id="36" name="Rectangle 35">
            <a:extLst>
              <a:ext uri="{FF2B5EF4-FFF2-40B4-BE49-F238E27FC236}">
                <a16:creationId xmlns:a16="http://schemas.microsoft.com/office/drawing/2014/main" id="{3F3F2E6A-E132-D522-59B6-6D1D22C382E3}"/>
              </a:ext>
            </a:extLst>
          </p:cNvPr>
          <p:cNvSpPr/>
          <p:nvPr/>
        </p:nvSpPr>
        <p:spPr>
          <a:xfrm>
            <a:off x="1216801" y="2493819"/>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chemeClr val="bg1"/>
                </a:solidFill>
              </a:rPr>
              <a:t>6</a:t>
            </a:r>
          </a:p>
        </p:txBody>
      </p:sp>
      <p:sp>
        <p:nvSpPr>
          <p:cNvPr id="37" name="Rectangle 36">
            <a:extLst>
              <a:ext uri="{FF2B5EF4-FFF2-40B4-BE49-F238E27FC236}">
                <a16:creationId xmlns:a16="http://schemas.microsoft.com/office/drawing/2014/main" id="{5E634EA7-01C9-0C25-C0B0-3A3E25A6CD9D}"/>
              </a:ext>
            </a:extLst>
          </p:cNvPr>
          <p:cNvSpPr/>
          <p:nvPr/>
        </p:nvSpPr>
        <p:spPr>
          <a:xfrm>
            <a:off x="1216801" y="3609816"/>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chemeClr val="bg1"/>
                </a:solidFill>
              </a:rPr>
              <a:t>13</a:t>
            </a:r>
          </a:p>
        </p:txBody>
      </p:sp>
      <p:sp>
        <p:nvSpPr>
          <p:cNvPr id="38" name="Rectangle 37">
            <a:extLst>
              <a:ext uri="{FF2B5EF4-FFF2-40B4-BE49-F238E27FC236}">
                <a16:creationId xmlns:a16="http://schemas.microsoft.com/office/drawing/2014/main" id="{B0892742-691C-171D-A24F-37E7663FAA7E}"/>
              </a:ext>
            </a:extLst>
          </p:cNvPr>
          <p:cNvSpPr/>
          <p:nvPr/>
        </p:nvSpPr>
        <p:spPr>
          <a:xfrm>
            <a:off x="1216801" y="4725810"/>
            <a:ext cx="1677599"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3</a:t>
            </a:r>
          </a:p>
        </p:txBody>
      </p:sp>
      <p:sp>
        <p:nvSpPr>
          <p:cNvPr id="6" name="Text Box">
            <a:extLst>
              <a:ext uri="{FF2B5EF4-FFF2-40B4-BE49-F238E27FC236}">
                <a16:creationId xmlns:a16="http://schemas.microsoft.com/office/drawing/2014/main" id="{B7A4C667-B638-91C4-4414-BBE3E724943D}"/>
              </a:ext>
            </a:extLst>
          </p:cNvPr>
          <p:cNvSpPr/>
          <p:nvPr/>
        </p:nvSpPr>
        <p:spPr>
          <a:xfrm>
            <a:off x="3136767" y="6086852"/>
            <a:ext cx="2870468" cy="649935"/>
          </a:xfrm>
          <a:prstGeom prst="roundRect">
            <a:avLst/>
          </a:prstGeom>
          <a:solidFill>
            <a:srgbClr val="8C358B"/>
          </a:solid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2400" b="1" dirty="0">
                <a:solidFill>
                  <a:schemeClr val="bg1"/>
                </a:solidFill>
              </a:rPr>
              <a:t>paper</a:t>
            </a:r>
          </a:p>
        </p:txBody>
      </p:sp>
      <p:sp>
        <p:nvSpPr>
          <p:cNvPr id="2" name="A Text Box">
            <a:extLst>
              <a:ext uri="{FF2B5EF4-FFF2-40B4-BE49-F238E27FC236}">
                <a16:creationId xmlns:a16="http://schemas.microsoft.com/office/drawing/2014/main" id="{FD9017B6-D4BD-9D43-A629-4C8C40C7107A}"/>
              </a:ext>
            </a:extLst>
          </p:cNvPr>
          <p:cNvSpPr/>
          <p:nvPr/>
        </p:nvSpPr>
        <p:spPr>
          <a:xfrm>
            <a:off x="3136767" y="6086852"/>
            <a:ext cx="2870468" cy="649935"/>
          </a:xfrm>
          <a:prstGeom prst="roundRect">
            <a:avLst/>
          </a:prstGeom>
          <a:solidFill>
            <a:schemeClr val="bg1"/>
          </a:solidFill>
          <a:ln w="28575" cap="rnd">
            <a:solidFill>
              <a:srgbClr val="00A7E7"/>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2400" b="1" dirty="0">
                <a:solidFill>
                  <a:srgbClr val="00A7E7"/>
                </a:solidFill>
              </a:rPr>
              <a:t>Answer</a:t>
            </a:r>
          </a:p>
        </p:txBody>
      </p:sp>
    </p:spTree>
    <p:extLst>
      <p:ext uri="{BB962C8B-B14F-4D97-AF65-F5344CB8AC3E}">
        <p14:creationId xmlns:p14="http://schemas.microsoft.com/office/powerpoint/2010/main" val="26942685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3"/>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9" restart="whenNotActive" fill="hold" evtFilter="cancelBubble" nodeType="interactiveSeq">
                <p:stCondLst>
                  <p:cond evt="onClick" delay="0">
                    <p:tgtEl>
                      <p:spTgt spid="38"/>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clickEffect">
                                  <p:stCondLst>
                                    <p:cond delay="0"/>
                                  </p:stCondLst>
                                  <p:childTnLst>
                                    <p:set>
                                      <p:cBhvr>
                                        <p:cTn id="23" dur="1" fill="hold">
                                          <p:stCondLst>
                                            <p:cond delay="0"/>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24" restart="whenNotActive" fill="hold" evtFilter="cancelBubble" nodeType="interactiveSeq">
                <p:stCondLst>
                  <p:cond evt="onClick" delay="0">
                    <p:tgtEl>
                      <p:spTgt spid="31"/>
                    </p:tgtEl>
                  </p:cond>
                </p:stCondLst>
                <p:endSync evt="end" delay="0">
                  <p:rtn val="all"/>
                </p:endSync>
                <p:childTnLst>
                  <p:par>
                    <p:cTn id="25" fill="hold">
                      <p:stCondLst>
                        <p:cond delay="0"/>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29" restart="whenNotActive" fill="hold" evtFilter="cancelBubble" nodeType="interactiveSeq">
                <p:stCondLst>
                  <p:cond evt="onClick" delay="0">
                    <p:tgtEl>
                      <p:spTgt spid="29"/>
                    </p:tgtEl>
                  </p:cond>
                </p:stCondLst>
                <p:endSync evt="end" delay="0">
                  <p:rtn val="all"/>
                </p:endSync>
                <p:childTnLst>
                  <p:par>
                    <p:cTn id="30" fill="hold">
                      <p:stCondLst>
                        <p:cond delay="0"/>
                      </p:stCondLst>
                      <p:childTnLst>
                        <p:par>
                          <p:cTn id="31" fill="hold">
                            <p:stCondLst>
                              <p:cond delay="0"/>
                            </p:stCondLst>
                            <p:childTnLst>
                              <p:par>
                                <p:cTn id="32" presetID="1" presetClass="exit"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34" restart="whenNotActive" fill="hold" evtFilter="cancelBubble" nodeType="interactiveSeq">
                <p:stCondLst>
                  <p:cond evt="onClick" delay="0">
                    <p:tgtEl>
                      <p:spTgt spid="36"/>
                    </p:tgtEl>
                  </p:cond>
                </p:stCondLst>
                <p:endSync evt="end" delay="0">
                  <p:rtn val="all"/>
                </p:endSync>
                <p:childTnLst>
                  <p:par>
                    <p:cTn id="35" fill="hold">
                      <p:stCondLst>
                        <p:cond delay="0"/>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39" restart="whenNotActive" fill="hold" evtFilter="cancelBubble" nodeType="interactiveSeq">
                <p:stCondLst>
                  <p:cond evt="onClick" delay="0">
                    <p:tgtEl>
                      <p:spTgt spid="32"/>
                    </p:tgtEl>
                  </p:cond>
                </p:stCondLst>
                <p:endSync evt="end" delay="0">
                  <p:rtn val="all"/>
                </p:endSync>
                <p:childTnLst>
                  <p:par>
                    <p:cTn id="40" fill="hold">
                      <p:stCondLst>
                        <p:cond delay="0"/>
                      </p:stCondLst>
                      <p:childTnLst>
                        <p:par>
                          <p:cTn id="41" fill="hold">
                            <p:stCondLst>
                              <p:cond delay="0"/>
                            </p:stCondLst>
                            <p:childTnLst>
                              <p:par>
                                <p:cTn id="42" presetID="1" presetClass="exit" presetSubtype="0" fill="hold" grpId="0" nodeType="clickEffect">
                                  <p:stCondLst>
                                    <p:cond delay="0"/>
                                  </p:stCondLst>
                                  <p:childTnLst>
                                    <p:set>
                                      <p:cBhvr>
                                        <p:cTn id="43"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44" restart="whenNotActive" fill="hold" evtFilter="cancelBubble" nodeType="interactiveSeq">
                <p:stCondLst>
                  <p:cond evt="onClick" delay="0">
                    <p:tgtEl>
                      <p:spTgt spid="34"/>
                    </p:tgtEl>
                  </p:cond>
                </p:stCondLst>
                <p:endSync evt="end" delay="0">
                  <p:rtn val="all"/>
                </p:endSync>
                <p:childTnLst>
                  <p:par>
                    <p:cTn id="45" fill="hold">
                      <p:stCondLst>
                        <p:cond delay="0"/>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49" restart="whenNotActive" fill="hold" evtFilter="cancelBubble" nodeType="interactiveSeq">
                <p:stCondLst>
                  <p:cond evt="onClick" delay="0">
                    <p:tgtEl>
                      <p:spTgt spid="25"/>
                    </p:tgtEl>
                  </p:cond>
                </p:stCondLst>
                <p:endSync evt="end" delay="0">
                  <p:rtn val="all"/>
                </p:endSync>
                <p:childTnLst>
                  <p:par>
                    <p:cTn id="50" fill="hold">
                      <p:stCondLst>
                        <p:cond delay="0"/>
                      </p:stCondLst>
                      <p:childTnLst>
                        <p:par>
                          <p:cTn id="51" fill="hold">
                            <p:stCondLst>
                              <p:cond delay="0"/>
                            </p:stCondLst>
                            <p:childTnLst>
                              <p:par>
                                <p:cTn id="52" presetID="1" presetClass="exit" presetSubtype="0" fill="hold" grpId="0" nodeType="clickEffect">
                                  <p:stCondLst>
                                    <p:cond delay="0"/>
                                  </p:stCondLst>
                                  <p:childTnLst>
                                    <p:set>
                                      <p:cBhvr>
                                        <p:cTn id="53"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54" restart="whenNotActive" fill="hold" evtFilter="cancelBubble" nodeType="interactiveSeq">
                <p:stCondLst>
                  <p:cond evt="onClick" delay="0">
                    <p:tgtEl>
                      <p:spTgt spid="27"/>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59" restart="whenNotActive" fill="hold" evtFilter="cancelBubble" nodeType="interactiveSeq">
                <p:stCondLst>
                  <p:cond evt="onClick" delay="0">
                    <p:tgtEl>
                      <p:spTgt spid="35"/>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grpId="0" nodeType="clickEffect">
                                  <p:stCondLst>
                                    <p:cond delay="0"/>
                                  </p:stCondLst>
                                  <p:childTnLst>
                                    <p:set>
                                      <p:cBhvr>
                                        <p:cTn id="63" dur="1" fill="hold">
                                          <p:stCondLst>
                                            <p:cond delay="0"/>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64" restart="whenNotActive" fill="hold" evtFilter="cancelBubble" nodeType="interactiveSeq">
                <p:stCondLst>
                  <p:cond evt="onClick" delay="0">
                    <p:tgtEl>
                      <p:spTgt spid="26"/>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grpId="0" nodeType="clickEffect">
                                  <p:stCondLst>
                                    <p:cond delay="0"/>
                                  </p:stCondLst>
                                  <p:childTnLst>
                                    <p:set>
                                      <p:cBhvr>
                                        <p:cTn id="68"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69" restart="whenNotActive" fill="hold" evtFilter="cancelBubble" nodeType="interactiveSeq">
                <p:stCondLst>
                  <p:cond evt="onClick" delay="0">
                    <p:tgtEl>
                      <p:spTgt spid="37"/>
                    </p:tgtEl>
                  </p:cond>
                </p:stCondLst>
                <p:endSync evt="end" delay="0">
                  <p:rtn val="all"/>
                </p:endSync>
                <p:childTnLst>
                  <p:par>
                    <p:cTn id="70" fill="hold">
                      <p:stCondLst>
                        <p:cond delay="0"/>
                      </p:stCondLst>
                      <p:childTnLst>
                        <p:par>
                          <p:cTn id="71" fill="hold">
                            <p:stCondLst>
                              <p:cond delay="0"/>
                            </p:stCondLst>
                            <p:childTnLst>
                              <p:par>
                                <p:cTn id="72" presetID="1" presetClass="exit" presetSubtype="0" fill="hold" grpId="0" nodeType="clickEffect">
                                  <p:stCondLst>
                                    <p:cond delay="0"/>
                                  </p:stCondLst>
                                  <p:childTnLst>
                                    <p:set>
                                      <p:cBhvr>
                                        <p:cTn id="73" dur="1" fill="hold">
                                          <p:stCondLst>
                                            <p:cond delay="0"/>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74" restart="whenNotActive" fill="hold" evtFilter="cancelBubble" nodeType="interactiveSeq">
                <p:stCondLst>
                  <p:cond evt="onClick" delay="0">
                    <p:tgtEl>
                      <p:spTgt spid="28"/>
                    </p:tgtEl>
                  </p:cond>
                </p:stCondLst>
                <p:endSync evt="end" delay="0">
                  <p:rtn val="all"/>
                </p:endSync>
                <p:childTnLst>
                  <p:par>
                    <p:cTn id="75" fill="hold">
                      <p:stCondLst>
                        <p:cond delay="0"/>
                      </p:stCondLst>
                      <p:childTnLst>
                        <p:par>
                          <p:cTn id="76" fill="hold">
                            <p:stCondLst>
                              <p:cond delay="0"/>
                            </p:stCondLst>
                            <p:childTnLst>
                              <p:par>
                                <p:cTn id="77" presetID="1" presetClass="exit" presetSubtype="0" fill="hold" grpId="0" nodeType="clickEffect">
                                  <p:stCondLst>
                                    <p:cond delay="0"/>
                                  </p:stCondLst>
                                  <p:childTnLst>
                                    <p:set>
                                      <p:cBhvr>
                                        <p:cTn id="78"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79" restart="whenNotActive" fill="hold" evtFilter="cancelBubble" nodeType="interactiveSeq">
                <p:stCondLst>
                  <p:cond evt="onClick" delay="0">
                    <p:tgtEl>
                      <p:spTgt spid="24"/>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grpId="0" nodeType="clickEffect">
                                  <p:stCondLst>
                                    <p:cond delay="0"/>
                                  </p:stCondLst>
                                  <p:childTnLst>
                                    <p:set>
                                      <p:cBhvr>
                                        <p:cTn id="83"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84" restart="whenNotActive" fill="hold" evtFilter="cancelBubble" nodeType="interactiveSeq">
                <p:stCondLst>
                  <p:cond evt="onClick" delay="0">
                    <p:tgtEl>
                      <p:spTgt spid="30"/>
                    </p:tgtEl>
                  </p:cond>
                </p:stCondLst>
                <p:endSync evt="end" delay="0">
                  <p:rtn val="all"/>
                </p:endSync>
                <p:childTnLst>
                  <p:par>
                    <p:cTn id="85" fill="hold">
                      <p:stCondLst>
                        <p:cond delay="0"/>
                      </p:stCondLst>
                      <p:childTnLst>
                        <p:par>
                          <p:cTn id="86" fill="hold">
                            <p:stCondLst>
                              <p:cond delay="0"/>
                            </p:stCondLst>
                            <p:childTnLst>
                              <p:par>
                                <p:cTn id="87" presetID="1" presetClass="exit" presetSubtype="0" fill="hold" grpId="0" nodeType="clickEffect">
                                  <p:stCondLst>
                                    <p:cond delay="0"/>
                                  </p:stCondLst>
                                  <p:childTnLst>
                                    <p:set>
                                      <p:cBhvr>
                                        <p:cTn id="88"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childTnLst>
        </p:cTn>
      </p:par>
    </p:tnLst>
    <p:bldLst>
      <p:bldP spid="4"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p:cNvSpPr>
            <a:spLocks noGrp="1"/>
          </p:cNvSpPr>
          <p:nvPr>
            <p:ph type="title"/>
          </p:nvPr>
        </p:nvSpPr>
        <p:spPr>
          <a:xfrm>
            <a:off x="457198" y="464029"/>
            <a:ext cx="8220075" cy="994306"/>
          </a:xfrm>
        </p:spPr>
        <p:txBody>
          <a:bodyPr/>
          <a:lstStyle/>
          <a:p>
            <a:r>
              <a:rPr lang="en-GB" sz="2800" dirty="0">
                <a:solidFill>
                  <a:srgbClr val="8C358B"/>
                </a:solidFill>
                <a:latin typeface="+mn-lt"/>
              </a:rPr>
              <a:t>Can you work out what it is?</a:t>
            </a:r>
          </a:p>
        </p:txBody>
      </p:sp>
      <p:pic>
        <p:nvPicPr>
          <p:cNvPr id="18" name="Picture 17">
            <a:extLst>
              <a:ext uri="{FF2B5EF4-FFF2-40B4-BE49-F238E27FC236}">
                <a16:creationId xmlns:a16="http://schemas.microsoft.com/office/drawing/2014/main" id="{9AF69C56-7375-6108-66F7-0ACEC5C31CE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216800" y="1386152"/>
            <a:ext cx="6695979" cy="4447329"/>
          </a:xfrm>
          <a:prstGeom prst="rect">
            <a:avLst/>
          </a:prstGeom>
        </p:spPr>
      </p:pic>
      <p:sp>
        <p:nvSpPr>
          <p:cNvPr id="6" name="Rectangle 5">
            <a:extLst>
              <a:ext uri="{FF2B5EF4-FFF2-40B4-BE49-F238E27FC236}">
                <a16:creationId xmlns:a16="http://schemas.microsoft.com/office/drawing/2014/main" id="{D5E89FAF-0838-9246-E419-439272847078}"/>
              </a:ext>
            </a:extLst>
          </p:cNvPr>
          <p:cNvSpPr/>
          <p:nvPr/>
        </p:nvSpPr>
        <p:spPr>
          <a:xfrm>
            <a:off x="2894400" y="1377825"/>
            <a:ext cx="1677600"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3</a:t>
            </a:r>
          </a:p>
        </p:txBody>
      </p:sp>
      <p:sp>
        <p:nvSpPr>
          <p:cNvPr id="7" name="Rectangle 6">
            <a:extLst>
              <a:ext uri="{FF2B5EF4-FFF2-40B4-BE49-F238E27FC236}">
                <a16:creationId xmlns:a16="http://schemas.microsoft.com/office/drawing/2014/main" id="{6AA8A80F-809D-69A5-7991-11877B38F3A0}"/>
              </a:ext>
            </a:extLst>
          </p:cNvPr>
          <p:cNvSpPr/>
          <p:nvPr/>
        </p:nvSpPr>
        <p:spPr>
          <a:xfrm>
            <a:off x="2894401" y="2493819"/>
            <a:ext cx="1677599"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11</a:t>
            </a:r>
          </a:p>
        </p:txBody>
      </p:sp>
      <p:sp>
        <p:nvSpPr>
          <p:cNvPr id="8" name="Rectangle 7">
            <a:extLst>
              <a:ext uri="{FF2B5EF4-FFF2-40B4-BE49-F238E27FC236}">
                <a16:creationId xmlns:a16="http://schemas.microsoft.com/office/drawing/2014/main" id="{995BEB8E-2429-B052-0A91-6C637F3E358E}"/>
              </a:ext>
            </a:extLst>
          </p:cNvPr>
          <p:cNvSpPr/>
          <p:nvPr/>
        </p:nvSpPr>
        <p:spPr>
          <a:xfrm>
            <a:off x="2894401" y="3609816"/>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13</a:t>
            </a:r>
          </a:p>
        </p:txBody>
      </p:sp>
      <p:sp>
        <p:nvSpPr>
          <p:cNvPr id="9" name="Rectangle 8">
            <a:extLst>
              <a:ext uri="{FF2B5EF4-FFF2-40B4-BE49-F238E27FC236}">
                <a16:creationId xmlns:a16="http://schemas.microsoft.com/office/drawing/2014/main" id="{E31F0093-92A2-248B-A7A5-CDD4344D26A1}"/>
              </a:ext>
            </a:extLst>
          </p:cNvPr>
          <p:cNvSpPr/>
          <p:nvPr/>
        </p:nvSpPr>
        <p:spPr>
          <a:xfrm>
            <a:off x="2894401" y="4725810"/>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4</a:t>
            </a:r>
          </a:p>
        </p:txBody>
      </p:sp>
      <p:sp>
        <p:nvSpPr>
          <p:cNvPr id="10" name="Rectangle 9">
            <a:extLst>
              <a:ext uri="{FF2B5EF4-FFF2-40B4-BE49-F238E27FC236}">
                <a16:creationId xmlns:a16="http://schemas.microsoft.com/office/drawing/2014/main" id="{A1D63D08-365A-3562-A795-DFEC9752726A}"/>
              </a:ext>
            </a:extLst>
          </p:cNvPr>
          <p:cNvSpPr/>
          <p:nvPr/>
        </p:nvSpPr>
        <p:spPr>
          <a:xfrm>
            <a:off x="4566013" y="1377825"/>
            <a:ext cx="1677600"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7</a:t>
            </a:r>
          </a:p>
        </p:txBody>
      </p:sp>
      <p:sp>
        <p:nvSpPr>
          <p:cNvPr id="11" name="Rectangle 10">
            <a:extLst>
              <a:ext uri="{FF2B5EF4-FFF2-40B4-BE49-F238E27FC236}">
                <a16:creationId xmlns:a16="http://schemas.microsoft.com/office/drawing/2014/main" id="{0B8919DC-7247-A40C-E251-43BE010AF4A4}"/>
              </a:ext>
            </a:extLst>
          </p:cNvPr>
          <p:cNvSpPr/>
          <p:nvPr/>
        </p:nvSpPr>
        <p:spPr>
          <a:xfrm>
            <a:off x="4566014" y="2493819"/>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chemeClr val="tx1"/>
                </a:solidFill>
              </a:rPr>
              <a:t>16</a:t>
            </a:r>
          </a:p>
        </p:txBody>
      </p:sp>
      <p:sp>
        <p:nvSpPr>
          <p:cNvPr id="12" name="Rectangle 11">
            <a:extLst>
              <a:ext uri="{FF2B5EF4-FFF2-40B4-BE49-F238E27FC236}">
                <a16:creationId xmlns:a16="http://schemas.microsoft.com/office/drawing/2014/main" id="{7616823A-3BFB-A040-F16D-68EFEF8BD892}"/>
              </a:ext>
            </a:extLst>
          </p:cNvPr>
          <p:cNvSpPr/>
          <p:nvPr/>
        </p:nvSpPr>
        <p:spPr>
          <a:xfrm>
            <a:off x="4566014" y="3609816"/>
            <a:ext cx="1677599"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5</a:t>
            </a:r>
          </a:p>
        </p:txBody>
      </p:sp>
      <p:sp>
        <p:nvSpPr>
          <p:cNvPr id="13" name="Rectangle 12">
            <a:extLst>
              <a:ext uri="{FF2B5EF4-FFF2-40B4-BE49-F238E27FC236}">
                <a16:creationId xmlns:a16="http://schemas.microsoft.com/office/drawing/2014/main" id="{AF445059-F66E-B76E-6198-8E6430959D40}"/>
              </a:ext>
            </a:extLst>
          </p:cNvPr>
          <p:cNvSpPr/>
          <p:nvPr/>
        </p:nvSpPr>
        <p:spPr>
          <a:xfrm>
            <a:off x="4566014" y="4725810"/>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chemeClr val="bg1"/>
                </a:solidFill>
              </a:rPr>
              <a:t>12</a:t>
            </a:r>
          </a:p>
        </p:txBody>
      </p:sp>
      <p:sp>
        <p:nvSpPr>
          <p:cNvPr id="14" name="Rectangle 13">
            <a:extLst>
              <a:ext uri="{FF2B5EF4-FFF2-40B4-BE49-F238E27FC236}">
                <a16:creationId xmlns:a16="http://schemas.microsoft.com/office/drawing/2014/main" id="{AE36AED1-3E15-C67D-0617-8B55874F48A2}"/>
              </a:ext>
            </a:extLst>
          </p:cNvPr>
          <p:cNvSpPr/>
          <p:nvPr/>
        </p:nvSpPr>
        <p:spPr>
          <a:xfrm>
            <a:off x="6237627" y="1377825"/>
            <a:ext cx="1677600"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a:t>
            </a:r>
          </a:p>
        </p:txBody>
      </p:sp>
      <p:sp>
        <p:nvSpPr>
          <p:cNvPr id="15" name="Rectangle 14">
            <a:extLst>
              <a:ext uri="{FF2B5EF4-FFF2-40B4-BE49-F238E27FC236}">
                <a16:creationId xmlns:a16="http://schemas.microsoft.com/office/drawing/2014/main" id="{6C32C29D-188F-6C69-20C9-41380CB00E39}"/>
              </a:ext>
            </a:extLst>
          </p:cNvPr>
          <p:cNvSpPr/>
          <p:nvPr/>
        </p:nvSpPr>
        <p:spPr>
          <a:xfrm>
            <a:off x="6237628" y="2493819"/>
            <a:ext cx="1677599"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15</a:t>
            </a:r>
          </a:p>
        </p:txBody>
      </p:sp>
      <p:sp>
        <p:nvSpPr>
          <p:cNvPr id="16" name="Rectangle 15">
            <a:extLst>
              <a:ext uri="{FF2B5EF4-FFF2-40B4-BE49-F238E27FC236}">
                <a16:creationId xmlns:a16="http://schemas.microsoft.com/office/drawing/2014/main" id="{6E6FAE03-9D0B-1A2D-610B-5EDA90A79C1B}"/>
              </a:ext>
            </a:extLst>
          </p:cNvPr>
          <p:cNvSpPr/>
          <p:nvPr/>
        </p:nvSpPr>
        <p:spPr>
          <a:xfrm>
            <a:off x="6237628" y="3609816"/>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chemeClr val="bg1"/>
                </a:solidFill>
              </a:rPr>
              <a:t>2</a:t>
            </a:r>
          </a:p>
        </p:txBody>
      </p:sp>
      <p:sp>
        <p:nvSpPr>
          <p:cNvPr id="17" name="Rectangle 16">
            <a:extLst>
              <a:ext uri="{FF2B5EF4-FFF2-40B4-BE49-F238E27FC236}">
                <a16:creationId xmlns:a16="http://schemas.microsoft.com/office/drawing/2014/main" id="{2B2F50FB-C941-279C-3976-1A009F343C63}"/>
              </a:ext>
            </a:extLst>
          </p:cNvPr>
          <p:cNvSpPr/>
          <p:nvPr/>
        </p:nvSpPr>
        <p:spPr>
          <a:xfrm>
            <a:off x="6237628" y="4725810"/>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8</a:t>
            </a:r>
          </a:p>
        </p:txBody>
      </p:sp>
      <p:sp>
        <p:nvSpPr>
          <p:cNvPr id="19" name="Rectangle 18">
            <a:extLst>
              <a:ext uri="{FF2B5EF4-FFF2-40B4-BE49-F238E27FC236}">
                <a16:creationId xmlns:a16="http://schemas.microsoft.com/office/drawing/2014/main" id="{3C174BB0-85A1-D89E-7C4F-B07C76077B9D}"/>
              </a:ext>
            </a:extLst>
          </p:cNvPr>
          <p:cNvSpPr/>
          <p:nvPr/>
        </p:nvSpPr>
        <p:spPr>
          <a:xfrm>
            <a:off x="1216800" y="1377825"/>
            <a:ext cx="1677600"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9</a:t>
            </a:r>
          </a:p>
        </p:txBody>
      </p:sp>
      <p:sp>
        <p:nvSpPr>
          <p:cNvPr id="20" name="Rectangle 19">
            <a:extLst>
              <a:ext uri="{FF2B5EF4-FFF2-40B4-BE49-F238E27FC236}">
                <a16:creationId xmlns:a16="http://schemas.microsoft.com/office/drawing/2014/main" id="{25C16B46-95EE-8312-8A0B-966B3033506D}"/>
              </a:ext>
            </a:extLst>
          </p:cNvPr>
          <p:cNvSpPr/>
          <p:nvPr/>
        </p:nvSpPr>
        <p:spPr>
          <a:xfrm>
            <a:off x="1216801" y="2493819"/>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14</a:t>
            </a:r>
          </a:p>
        </p:txBody>
      </p:sp>
      <p:sp>
        <p:nvSpPr>
          <p:cNvPr id="22" name="Rectangle 21">
            <a:extLst>
              <a:ext uri="{FF2B5EF4-FFF2-40B4-BE49-F238E27FC236}">
                <a16:creationId xmlns:a16="http://schemas.microsoft.com/office/drawing/2014/main" id="{04DC88CE-CE80-37F5-8B0D-84B36AFF7D6E}"/>
              </a:ext>
            </a:extLst>
          </p:cNvPr>
          <p:cNvSpPr/>
          <p:nvPr/>
        </p:nvSpPr>
        <p:spPr>
          <a:xfrm>
            <a:off x="1216801" y="3609816"/>
            <a:ext cx="1677599"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6</a:t>
            </a:r>
          </a:p>
        </p:txBody>
      </p:sp>
      <p:sp>
        <p:nvSpPr>
          <p:cNvPr id="23" name="Rectangle 22">
            <a:extLst>
              <a:ext uri="{FF2B5EF4-FFF2-40B4-BE49-F238E27FC236}">
                <a16:creationId xmlns:a16="http://schemas.microsoft.com/office/drawing/2014/main" id="{787B0F99-BFE8-9EF4-6D85-51593F66E40E}"/>
              </a:ext>
            </a:extLst>
          </p:cNvPr>
          <p:cNvSpPr/>
          <p:nvPr/>
        </p:nvSpPr>
        <p:spPr>
          <a:xfrm>
            <a:off x="1216801" y="4725810"/>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10</a:t>
            </a:r>
          </a:p>
        </p:txBody>
      </p:sp>
      <p:sp>
        <p:nvSpPr>
          <p:cNvPr id="4" name="Text Box">
            <a:extLst>
              <a:ext uri="{FF2B5EF4-FFF2-40B4-BE49-F238E27FC236}">
                <a16:creationId xmlns:a16="http://schemas.microsoft.com/office/drawing/2014/main" id="{A831704A-498A-F90E-87AD-5CEDBC217B79}"/>
              </a:ext>
            </a:extLst>
          </p:cNvPr>
          <p:cNvSpPr/>
          <p:nvPr/>
        </p:nvSpPr>
        <p:spPr>
          <a:xfrm>
            <a:off x="3136767" y="6086852"/>
            <a:ext cx="2870468" cy="649935"/>
          </a:xfrm>
          <a:prstGeom prst="roundRect">
            <a:avLst/>
          </a:prstGeom>
          <a:solidFill>
            <a:srgbClr val="8C358B"/>
          </a:solid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2400" b="1" dirty="0">
                <a:solidFill>
                  <a:schemeClr val="bg1"/>
                </a:solidFill>
              </a:rPr>
              <a:t>paint</a:t>
            </a:r>
          </a:p>
        </p:txBody>
      </p:sp>
      <p:sp>
        <p:nvSpPr>
          <p:cNvPr id="2" name="A Text Box">
            <a:extLst>
              <a:ext uri="{FF2B5EF4-FFF2-40B4-BE49-F238E27FC236}">
                <a16:creationId xmlns:a16="http://schemas.microsoft.com/office/drawing/2014/main" id="{27926482-DC93-1F98-F0F0-4D6388556893}"/>
              </a:ext>
            </a:extLst>
          </p:cNvPr>
          <p:cNvSpPr/>
          <p:nvPr/>
        </p:nvSpPr>
        <p:spPr>
          <a:xfrm>
            <a:off x="3136767" y="6086851"/>
            <a:ext cx="2870468" cy="649935"/>
          </a:xfrm>
          <a:prstGeom prst="roundRect">
            <a:avLst/>
          </a:prstGeom>
          <a:solidFill>
            <a:schemeClr val="bg1"/>
          </a:solidFill>
          <a:ln w="28575" cap="rnd">
            <a:solidFill>
              <a:srgbClr val="00A7E7"/>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2400" b="1" dirty="0">
                <a:solidFill>
                  <a:srgbClr val="00A7E7"/>
                </a:solidFill>
              </a:rPr>
              <a:t>Answer</a:t>
            </a:r>
          </a:p>
        </p:txBody>
      </p:sp>
    </p:spTree>
    <p:extLst>
      <p:ext uri="{BB962C8B-B14F-4D97-AF65-F5344CB8AC3E}">
        <p14:creationId xmlns:p14="http://schemas.microsoft.com/office/powerpoint/2010/main" val="42294036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14"/>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9" restart="whenNotActive" fill="hold" evtFilter="cancelBubble" nodeType="interactiveSeq">
                <p:stCondLst>
                  <p:cond evt="onClick" delay="0">
                    <p:tgtEl>
                      <p:spTgt spid="6"/>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24" restart="whenNotActive" fill="hold" evtFilter="cancelBubble" nodeType="interactiveSeq">
                <p:stCondLst>
                  <p:cond evt="onClick" delay="0">
                    <p:tgtEl>
                      <p:spTgt spid="9"/>
                    </p:tgtEl>
                  </p:cond>
                </p:stCondLst>
                <p:endSync evt="end" delay="0">
                  <p:rtn val="all"/>
                </p:endSync>
                <p:childTnLst>
                  <p:par>
                    <p:cTn id="25" fill="hold">
                      <p:stCondLst>
                        <p:cond delay="0"/>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9" restart="whenNotActive" fill="hold" evtFilter="cancelBubble" nodeType="interactiveSeq">
                <p:stCondLst>
                  <p:cond evt="onClick" delay="0">
                    <p:tgtEl>
                      <p:spTgt spid="12"/>
                    </p:tgtEl>
                  </p:cond>
                </p:stCondLst>
                <p:endSync evt="end" delay="0">
                  <p:rtn val="all"/>
                </p:endSync>
                <p:childTnLst>
                  <p:par>
                    <p:cTn id="30" fill="hold">
                      <p:stCondLst>
                        <p:cond delay="0"/>
                      </p:stCondLst>
                      <p:childTnLst>
                        <p:par>
                          <p:cTn id="31" fill="hold">
                            <p:stCondLst>
                              <p:cond delay="0"/>
                            </p:stCondLst>
                            <p:childTnLst>
                              <p:par>
                                <p:cTn id="32" presetID="1" presetClass="exit"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34" restart="whenNotActive" fill="hold" evtFilter="cancelBubble" nodeType="interactiveSeq">
                <p:stCondLst>
                  <p:cond evt="onClick" delay="0">
                    <p:tgtEl>
                      <p:spTgt spid="22"/>
                    </p:tgtEl>
                  </p:cond>
                </p:stCondLst>
                <p:endSync evt="end" delay="0">
                  <p:rtn val="all"/>
                </p:endSync>
                <p:childTnLst>
                  <p:par>
                    <p:cTn id="35" fill="hold">
                      <p:stCondLst>
                        <p:cond delay="0"/>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39" restart="whenNotActive" fill="hold" evtFilter="cancelBubble" nodeType="interactiveSeq">
                <p:stCondLst>
                  <p:cond evt="onClick" delay="0">
                    <p:tgtEl>
                      <p:spTgt spid="10"/>
                    </p:tgtEl>
                  </p:cond>
                </p:stCondLst>
                <p:endSync evt="end" delay="0">
                  <p:rtn val="all"/>
                </p:endSync>
                <p:childTnLst>
                  <p:par>
                    <p:cTn id="40" fill="hold">
                      <p:stCondLst>
                        <p:cond delay="0"/>
                      </p:stCondLst>
                      <p:childTnLst>
                        <p:par>
                          <p:cTn id="41" fill="hold">
                            <p:stCondLst>
                              <p:cond delay="0"/>
                            </p:stCondLst>
                            <p:childTnLst>
                              <p:par>
                                <p:cTn id="42" presetID="1" presetClass="exit" presetSubtype="0" fill="hold" grpId="0" nodeType="clickEffect">
                                  <p:stCondLst>
                                    <p:cond delay="0"/>
                                  </p:stCondLst>
                                  <p:childTnLst>
                                    <p:set>
                                      <p:cBhvr>
                                        <p:cTn id="43"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44" restart="whenNotActive" fill="hold" evtFilter="cancelBubble" nodeType="interactiveSeq">
                <p:stCondLst>
                  <p:cond evt="onClick" delay="0">
                    <p:tgtEl>
                      <p:spTgt spid="17"/>
                    </p:tgtEl>
                  </p:cond>
                </p:stCondLst>
                <p:endSync evt="end" delay="0">
                  <p:rtn val="all"/>
                </p:endSync>
                <p:childTnLst>
                  <p:par>
                    <p:cTn id="45" fill="hold">
                      <p:stCondLst>
                        <p:cond delay="0"/>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49" restart="whenNotActive" fill="hold" evtFilter="cancelBubble" nodeType="interactiveSeq">
                <p:stCondLst>
                  <p:cond evt="onClick" delay="0">
                    <p:tgtEl>
                      <p:spTgt spid="19"/>
                    </p:tgtEl>
                  </p:cond>
                </p:stCondLst>
                <p:endSync evt="end" delay="0">
                  <p:rtn val="all"/>
                </p:endSync>
                <p:childTnLst>
                  <p:par>
                    <p:cTn id="50" fill="hold">
                      <p:stCondLst>
                        <p:cond delay="0"/>
                      </p:stCondLst>
                      <p:childTnLst>
                        <p:par>
                          <p:cTn id="51" fill="hold">
                            <p:stCondLst>
                              <p:cond delay="0"/>
                            </p:stCondLst>
                            <p:childTnLst>
                              <p:par>
                                <p:cTn id="52" presetID="1" presetClass="exit" presetSubtype="0" fill="hold" grpId="0" nodeType="clickEffect">
                                  <p:stCondLst>
                                    <p:cond delay="0"/>
                                  </p:stCondLst>
                                  <p:childTnLst>
                                    <p:set>
                                      <p:cBhvr>
                                        <p:cTn id="53"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54" restart="whenNotActive" fill="hold" evtFilter="cancelBubble" nodeType="interactiveSeq">
                <p:stCondLst>
                  <p:cond evt="onClick" delay="0">
                    <p:tgtEl>
                      <p:spTgt spid="23"/>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59" restart="whenNotActive" fill="hold" evtFilter="cancelBubble" nodeType="interactiveSeq">
                <p:stCondLst>
                  <p:cond evt="onClick" delay="0">
                    <p:tgtEl>
                      <p:spTgt spid="7"/>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grpId="0" nodeType="clickEffect">
                                  <p:stCondLst>
                                    <p:cond delay="0"/>
                                  </p:stCondLst>
                                  <p:childTnLst>
                                    <p:set>
                                      <p:cBhvr>
                                        <p:cTn id="63"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64" restart="whenNotActive" fill="hold" evtFilter="cancelBubble" nodeType="interactiveSeq">
                <p:stCondLst>
                  <p:cond evt="onClick" delay="0">
                    <p:tgtEl>
                      <p:spTgt spid="13"/>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grpId="0" nodeType="clickEffect">
                                  <p:stCondLst>
                                    <p:cond delay="0"/>
                                  </p:stCondLst>
                                  <p:childTnLst>
                                    <p:set>
                                      <p:cBhvr>
                                        <p:cTn id="68"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69" restart="whenNotActive" fill="hold" evtFilter="cancelBubble" nodeType="interactiveSeq">
                <p:stCondLst>
                  <p:cond evt="onClick" delay="0">
                    <p:tgtEl>
                      <p:spTgt spid="8"/>
                    </p:tgtEl>
                  </p:cond>
                </p:stCondLst>
                <p:endSync evt="end" delay="0">
                  <p:rtn val="all"/>
                </p:endSync>
                <p:childTnLst>
                  <p:par>
                    <p:cTn id="70" fill="hold">
                      <p:stCondLst>
                        <p:cond delay="0"/>
                      </p:stCondLst>
                      <p:childTnLst>
                        <p:par>
                          <p:cTn id="71" fill="hold">
                            <p:stCondLst>
                              <p:cond delay="0"/>
                            </p:stCondLst>
                            <p:childTnLst>
                              <p:par>
                                <p:cTn id="72" presetID="1" presetClass="exit" presetSubtype="0" fill="hold" grpId="0" nodeType="clickEffect">
                                  <p:stCondLst>
                                    <p:cond delay="0"/>
                                  </p:stCondLst>
                                  <p:childTnLst>
                                    <p:set>
                                      <p:cBhvr>
                                        <p:cTn id="73" dur="1" fill="hold">
                                          <p:stCondLst>
                                            <p:cond delay="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74" restart="whenNotActive" fill="hold" evtFilter="cancelBubble" nodeType="interactiveSeq">
                <p:stCondLst>
                  <p:cond evt="onClick" delay="0">
                    <p:tgtEl>
                      <p:spTgt spid="20"/>
                    </p:tgtEl>
                  </p:cond>
                </p:stCondLst>
                <p:endSync evt="end" delay="0">
                  <p:rtn val="all"/>
                </p:endSync>
                <p:childTnLst>
                  <p:par>
                    <p:cTn id="75" fill="hold">
                      <p:stCondLst>
                        <p:cond delay="0"/>
                      </p:stCondLst>
                      <p:childTnLst>
                        <p:par>
                          <p:cTn id="76" fill="hold">
                            <p:stCondLst>
                              <p:cond delay="0"/>
                            </p:stCondLst>
                            <p:childTnLst>
                              <p:par>
                                <p:cTn id="77" presetID="1" presetClass="exit" presetSubtype="0" fill="hold" grpId="0" nodeType="clickEffect">
                                  <p:stCondLst>
                                    <p:cond delay="0"/>
                                  </p:stCondLst>
                                  <p:childTnLst>
                                    <p:set>
                                      <p:cBhvr>
                                        <p:cTn id="78"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79" restart="whenNotActive" fill="hold" evtFilter="cancelBubble" nodeType="interactiveSeq">
                <p:stCondLst>
                  <p:cond evt="onClick" delay="0">
                    <p:tgtEl>
                      <p:spTgt spid="15"/>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grpId="0" nodeType="clickEffect">
                                  <p:stCondLst>
                                    <p:cond delay="0"/>
                                  </p:stCondLst>
                                  <p:childTnLst>
                                    <p:set>
                                      <p:cBhvr>
                                        <p:cTn id="83"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84" restart="whenNotActive" fill="hold" evtFilter="cancelBubble" nodeType="interactiveSeq">
                <p:stCondLst>
                  <p:cond evt="onClick" delay="0">
                    <p:tgtEl>
                      <p:spTgt spid="11"/>
                    </p:tgtEl>
                  </p:cond>
                </p:stCondLst>
                <p:endSync evt="end" delay="0">
                  <p:rtn val="all"/>
                </p:endSync>
                <p:childTnLst>
                  <p:par>
                    <p:cTn id="85" fill="hold">
                      <p:stCondLst>
                        <p:cond delay="0"/>
                      </p:stCondLst>
                      <p:childTnLst>
                        <p:par>
                          <p:cTn id="86" fill="hold">
                            <p:stCondLst>
                              <p:cond delay="0"/>
                            </p:stCondLst>
                            <p:childTnLst>
                              <p:par>
                                <p:cTn id="87" presetID="1" presetClass="exit" presetSubtype="0" fill="hold" grpId="0" nodeType="clickEffect">
                                  <p:stCondLst>
                                    <p:cond delay="0"/>
                                  </p:stCondLst>
                                  <p:childTnLst>
                                    <p:set>
                                      <p:cBhvr>
                                        <p:cTn id="88"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2" grpId="0" animBg="1"/>
      <p:bldP spid="23" grpId="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41913181-3ED6-9116-2FE9-CB85730C5DC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6975" t="10743" r="15031" b="12402"/>
          <a:stretch/>
        </p:blipFill>
        <p:spPr>
          <a:xfrm rot="1745496">
            <a:off x="2859965" y="814486"/>
            <a:ext cx="3565479" cy="5560292"/>
          </a:xfrm>
          <a:prstGeom prst="round2DiagRect">
            <a:avLst>
              <a:gd name="adj1" fmla="val 50000"/>
              <a:gd name="adj2" fmla="val 0"/>
            </a:avLst>
          </a:prstGeom>
        </p:spPr>
      </p:pic>
      <p:sp>
        <p:nvSpPr>
          <p:cNvPr id="21" name="Title"/>
          <p:cNvSpPr>
            <a:spLocks noGrp="1"/>
          </p:cNvSpPr>
          <p:nvPr>
            <p:ph type="title"/>
          </p:nvPr>
        </p:nvSpPr>
        <p:spPr>
          <a:xfrm>
            <a:off x="457198" y="464029"/>
            <a:ext cx="8220075" cy="994306"/>
          </a:xfrm>
        </p:spPr>
        <p:txBody>
          <a:bodyPr/>
          <a:lstStyle/>
          <a:p>
            <a:r>
              <a:rPr lang="en-GB" sz="2800" dirty="0">
                <a:solidFill>
                  <a:srgbClr val="8C358B"/>
                </a:solidFill>
                <a:latin typeface="+mn-lt"/>
              </a:rPr>
              <a:t>Can you work out what it is?</a:t>
            </a:r>
          </a:p>
        </p:txBody>
      </p:sp>
      <p:sp>
        <p:nvSpPr>
          <p:cNvPr id="15" name="Text Box">
            <a:extLst>
              <a:ext uri="{FF2B5EF4-FFF2-40B4-BE49-F238E27FC236}">
                <a16:creationId xmlns:a16="http://schemas.microsoft.com/office/drawing/2014/main" id="{00AF34D9-9103-BBFE-E8A9-061A948B15FF}"/>
              </a:ext>
            </a:extLst>
          </p:cNvPr>
          <p:cNvSpPr/>
          <p:nvPr/>
        </p:nvSpPr>
        <p:spPr>
          <a:xfrm>
            <a:off x="3132002" y="6086852"/>
            <a:ext cx="2879998" cy="649935"/>
          </a:xfrm>
          <a:prstGeom prst="roundRect">
            <a:avLst/>
          </a:prstGeom>
          <a:solidFill>
            <a:srgbClr val="8C358B"/>
          </a:solid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2400" b="1" dirty="0">
                <a:solidFill>
                  <a:schemeClr val="bg1"/>
                </a:solidFill>
              </a:rPr>
              <a:t>pencil</a:t>
            </a:r>
          </a:p>
        </p:txBody>
      </p:sp>
      <p:sp>
        <p:nvSpPr>
          <p:cNvPr id="18" name="A Text Box">
            <a:extLst>
              <a:ext uri="{FF2B5EF4-FFF2-40B4-BE49-F238E27FC236}">
                <a16:creationId xmlns:a16="http://schemas.microsoft.com/office/drawing/2014/main" id="{D58634FB-1710-8413-93FD-554BDD2AF5BC}"/>
              </a:ext>
            </a:extLst>
          </p:cNvPr>
          <p:cNvSpPr/>
          <p:nvPr/>
        </p:nvSpPr>
        <p:spPr>
          <a:xfrm>
            <a:off x="3132002" y="6086852"/>
            <a:ext cx="2879998" cy="649935"/>
          </a:xfrm>
          <a:prstGeom prst="roundRect">
            <a:avLst/>
          </a:prstGeom>
          <a:solidFill>
            <a:schemeClr val="bg1"/>
          </a:solidFill>
          <a:ln w="28575" cap="rnd">
            <a:solidFill>
              <a:srgbClr val="00A7E7"/>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2400" b="1" dirty="0">
                <a:solidFill>
                  <a:srgbClr val="00A7E7"/>
                </a:solidFill>
              </a:rPr>
              <a:t>Answer</a:t>
            </a:r>
          </a:p>
        </p:txBody>
      </p:sp>
      <p:sp>
        <p:nvSpPr>
          <p:cNvPr id="2" name="Rectangle 1">
            <a:extLst>
              <a:ext uri="{FF2B5EF4-FFF2-40B4-BE49-F238E27FC236}">
                <a16:creationId xmlns:a16="http://schemas.microsoft.com/office/drawing/2014/main" id="{70E1F247-BBE4-646F-C294-15A2DA25BF0D}"/>
              </a:ext>
            </a:extLst>
          </p:cNvPr>
          <p:cNvSpPr/>
          <p:nvPr/>
        </p:nvSpPr>
        <p:spPr>
          <a:xfrm>
            <a:off x="3733199" y="1377828"/>
            <a:ext cx="1677600"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2</a:t>
            </a:r>
          </a:p>
        </p:txBody>
      </p:sp>
      <p:sp>
        <p:nvSpPr>
          <p:cNvPr id="4" name="Rectangle 3">
            <a:extLst>
              <a:ext uri="{FF2B5EF4-FFF2-40B4-BE49-F238E27FC236}">
                <a16:creationId xmlns:a16="http://schemas.microsoft.com/office/drawing/2014/main" id="{1011EDB1-CBB2-164C-25E6-DEEE30DD200A}"/>
              </a:ext>
            </a:extLst>
          </p:cNvPr>
          <p:cNvSpPr/>
          <p:nvPr/>
        </p:nvSpPr>
        <p:spPr>
          <a:xfrm>
            <a:off x="3733200" y="2493822"/>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11</a:t>
            </a:r>
          </a:p>
        </p:txBody>
      </p:sp>
      <p:sp>
        <p:nvSpPr>
          <p:cNvPr id="5" name="Rectangle 4">
            <a:extLst>
              <a:ext uri="{FF2B5EF4-FFF2-40B4-BE49-F238E27FC236}">
                <a16:creationId xmlns:a16="http://schemas.microsoft.com/office/drawing/2014/main" id="{F73DCFCD-D92E-13DA-8812-5265FABB6D66}"/>
              </a:ext>
            </a:extLst>
          </p:cNvPr>
          <p:cNvSpPr/>
          <p:nvPr/>
        </p:nvSpPr>
        <p:spPr>
          <a:xfrm>
            <a:off x="3733200" y="3609816"/>
            <a:ext cx="1677599"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5</a:t>
            </a:r>
          </a:p>
        </p:txBody>
      </p:sp>
      <p:sp>
        <p:nvSpPr>
          <p:cNvPr id="6" name="Rectangle 5">
            <a:extLst>
              <a:ext uri="{FF2B5EF4-FFF2-40B4-BE49-F238E27FC236}">
                <a16:creationId xmlns:a16="http://schemas.microsoft.com/office/drawing/2014/main" id="{4599CEBC-0226-858B-8BB0-6E33BD6D1115}"/>
              </a:ext>
            </a:extLst>
          </p:cNvPr>
          <p:cNvSpPr/>
          <p:nvPr/>
        </p:nvSpPr>
        <p:spPr>
          <a:xfrm>
            <a:off x="3733200" y="4725810"/>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a:t>
            </a:r>
          </a:p>
        </p:txBody>
      </p:sp>
      <p:sp>
        <p:nvSpPr>
          <p:cNvPr id="7" name="Rectangle 6">
            <a:extLst>
              <a:ext uri="{FF2B5EF4-FFF2-40B4-BE49-F238E27FC236}">
                <a16:creationId xmlns:a16="http://schemas.microsoft.com/office/drawing/2014/main" id="{048A7A20-377A-1462-A00B-E88B437E0601}"/>
              </a:ext>
            </a:extLst>
          </p:cNvPr>
          <p:cNvSpPr/>
          <p:nvPr/>
        </p:nvSpPr>
        <p:spPr>
          <a:xfrm>
            <a:off x="5404812" y="1377828"/>
            <a:ext cx="1677600"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9</a:t>
            </a:r>
          </a:p>
        </p:txBody>
      </p:sp>
      <p:sp>
        <p:nvSpPr>
          <p:cNvPr id="8" name="Rectangle 7">
            <a:extLst>
              <a:ext uri="{FF2B5EF4-FFF2-40B4-BE49-F238E27FC236}">
                <a16:creationId xmlns:a16="http://schemas.microsoft.com/office/drawing/2014/main" id="{84BF030A-236D-74F7-8FC0-63175E1DC18F}"/>
              </a:ext>
            </a:extLst>
          </p:cNvPr>
          <p:cNvSpPr/>
          <p:nvPr/>
        </p:nvSpPr>
        <p:spPr>
          <a:xfrm>
            <a:off x="5404813" y="2493822"/>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3</a:t>
            </a:r>
          </a:p>
        </p:txBody>
      </p:sp>
      <p:sp>
        <p:nvSpPr>
          <p:cNvPr id="9" name="Rectangle 8">
            <a:extLst>
              <a:ext uri="{FF2B5EF4-FFF2-40B4-BE49-F238E27FC236}">
                <a16:creationId xmlns:a16="http://schemas.microsoft.com/office/drawing/2014/main" id="{2E80C01A-786F-A322-D551-B288A357B0FE}"/>
              </a:ext>
            </a:extLst>
          </p:cNvPr>
          <p:cNvSpPr/>
          <p:nvPr/>
        </p:nvSpPr>
        <p:spPr>
          <a:xfrm>
            <a:off x="5404813" y="3609816"/>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chemeClr val="tx1"/>
                </a:solidFill>
              </a:rPr>
              <a:t>10</a:t>
            </a:r>
          </a:p>
        </p:txBody>
      </p:sp>
      <p:sp>
        <p:nvSpPr>
          <p:cNvPr id="10" name="Rectangle 9">
            <a:extLst>
              <a:ext uri="{FF2B5EF4-FFF2-40B4-BE49-F238E27FC236}">
                <a16:creationId xmlns:a16="http://schemas.microsoft.com/office/drawing/2014/main" id="{B521E570-3F6E-7ED1-1202-9AFCD30C343F}"/>
              </a:ext>
            </a:extLst>
          </p:cNvPr>
          <p:cNvSpPr/>
          <p:nvPr/>
        </p:nvSpPr>
        <p:spPr>
          <a:xfrm>
            <a:off x="5404813" y="4725810"/>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6</a:t>
            </a:r>
          </a:p>
        </p:txBody>
      </p:sp>
      <p:sp>
        <p:nvSpPr>
          <p:cNvPr id="11" name="Rectangle 10">
            <a:extLst>
              <a:ext uri="{FF2B5EF4-FFF2-40B4-BE49-F238E27FC236}">
                <a16:creationId xmlns:a16="http://schemas.microsoft.com/office/drawing/2014/main" id="{BBCD864B-B8DE-789D-897C-98F6CFA60E5F}"/>
              </a:ext>
            </a:extLst>
          </p:cNvPr>
          <p:cNvSpPr/>
          <p:nvPr/>
        </p:nvSpPr>
        <p:spPr>
          <a:xfrm>
            <a:off x="2055599" y="1377828"/>
            <a:ext cx="1677600"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8</a:t>
            </a:r>
          </a:p>
        </p:txBody>
      </p:sp>
      <p:sp>
        <p:nvSpPr>
          <p:cNvPr id="12" name="Rectangle 11">
            <a:extLst>
              <a:ext uri="{FF2B5EF4-FFF2-40B4-BE49-F238E27FC236}">
                <a16:creationId xmlns:a16="http://schemas.microsoft.com/office/drawing/2014/main" id="{9CAC8F2D-3A94-AAD5-CF88-26D9049978F7}"/>
              </a:ext>
            </a:extLst>
          </p:cNvPr>
          <p:cNvSpPr/>
          <p:nvPr/>
        </p:nvSpPr>
        <p:spPr>
          <a:xfrm>
            <a:off x="2055600" y="2493822"/>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7</a:t>
            </a:r>
          </a:p>
        </p:txBody>
      </p:sp>
      <p:sp>
        <p:nvSpPr>
          <p:cNvPr id="13" name="Rectangle 12">
            <a:extLst>
              <a:ext uri="{FF2B5EF4-FFF2-40B4-BE49-F238E27FC236}">
                <a16:creationId xmlns:a16="http://schemas.microsoft.com/office/drawing/2014/main" id="{216C28FC-72ED-CEC1-A0F7-4013DB1818BF}"/>
              </a:ext>
            </a:extLst>
          </p:cNvPr>
          <p:cNvSpPr/>
          <p:nvPr/>
        </p:nvSpPr>
        <p:spPr>
          <a:xfrm>
            <a:off x="2055600" y="3609816"/>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12</a:t>
            </a:r>
          </a:p>
        </p:txBody>
      </p:sp>
      <p:sp>
        <p:nvSpPr>
          <p:cNvPr id="14" name="Rectangle 13">
            <a:extLst>
              <a:ext uri="{FF2B5EF4-FFF2-40B4-BE49-F238E27FC236}">
                <a16:creationId xmlns:a16="http://schemas.microsoft.com/office/drawing/2014/main" id="{B5DCC9FD-FF09-4C72-0B72-42E8755FB62A}"/>
              </a:ext>
            </a:extLst>
          </p:cNvPr>
          <p:cNvSpPr/>
          <p:nvPr/>
        </p:nvSpPr>
        <p:spPr>
          <a:xfrm>
            <a:off x="2055600" y="4725810"/>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4</a:t>
            </a:r>
          </a:p>
        </p:txBody>
      </p:sp>
    </p:spTree>
    <p:extLst>
      <p:ext uri="{BB962C8B-B14F-4D97-AF65-F5344CB8AC3E}">
        <p14:creationId xmlns:p14="http://schemas.microsoft.com/office/powerpoint/2010/main" val="28762315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12" restart="whenNotActive" fill="hold" evtFilter="cancelBubble" nodeType="interactiveSeq">
                <p:stCondLst>
                  <p:cond evt="onClick" delay="0">
                    <p:tgtEl>
                      <p:spTgt spid="8"/>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7" restart="whenNotActive" fill="hold" evtFilter="cancelBubble" nodeType="interactiveSeq">
                <p:stCondLst>
                  <p:cond evt="onClick" delay="0">
                    <p:tgtEl>
                      <p:spTgt spid="14"/>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2" restart="whenNotActive" fill="hold" evtFilter="cancelBubble" nodeType="interactiveSeq">
                <p:stCondLst>
                  <p:cond evt="onClick" delay="0">
                    <p:tgtEl>
                      <p:spTgt spid="7"/>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27" restart="whenNotActive" fill="hold" evtFilter="cancelBubble" nodeType="interactiveSeq">
                <p:stCondLst>
                  <p:cond evt="onClick" delay="0">
                    <p:tgtEl>
                      <p:spTgt spid="10"/>
                    </p:tgtEl>
                  </p:cond>
                </p:stCondLst>
                <p:endSync evt="end" delay="0">
                  <p:rtn val="all"/>
                </p:endSync>
                <p:childTnLst>
                  <p:par>
                    <p:cTn id="28" fill="hold">
                      <p:stCondLst>
                        <p:cond delay="0"/>
                      </p:stCondLst>
                      <p:childTnLst>
                        <p:par>
                          <p:cTn id="29" fill="hold">
                            <p:stCondLst>
                              <p:cond delay="0"/>
                            </p:stCondLst>
                            <p:childTnLst>
                              <p:par>
                                <p:cTn id="30" presetID="1" presetClass="exit"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32" restart="whenNotActive" fill="hold" evtFilter="cancelBubble" nodeType="interactiveSeq">
                <p:stCondLst>
                  <p:cond evt="onClick" delay="0">
                    <p:tgtEl>
                      <p:spTgt spid="12"/>
                    </p:tgtEl>
                  </p:cond>
                </p:stCondLst>
                <p:endSync evt="end" delay="0">
                  <p:rtn val="all"/>
                </p:endSync>
                <p:childTnLst>
                  <p:par>
                    <p:cTn id="33" fill="hold">
                      <p:stCondLst>
                        <p:cond delay="0"/>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37" restart="whenNotActive" fill="hold" evtFilter="cancelBubble" nodeType="interactiveSeq">
                <p:stCondLst>
                  <p:cond evt="onClick" delay="0">
                    <p:tgtEl>
                      <p:spTgt spid="11"/>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42" restart="whenNotActive" fill="hold" evtFilter="cancelBubble" nodeType="interactiveSeq">
                <p:stCondLst>
                  <p:cond evt="onClick" delay="0">
                    <p:tgtEl>
                      <p:spTgt spid="5"/>
                    </p:tgtEl>
                  </p:cond>
                </p:stCondLst>
                <p:endSync evt="end" delay="0">
                  <p:rtn val="all"/>
                </p:endSync>
                <p:childTnLst>
                  <p:par>
                    <p:cTn id="43" fill="hold">
                      <p:stCondLst>
                        <p:cond delay="0"/>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47" restart="whenNotActive" fill="hold" evtFilter="cancelBubble" nodeType="interactiveSeq">
                <p:stCondLst>
                  <p:cond evt="onClick" delay="0">
                    <p:tgtEl>
                      <p:spTgt spid="9"/>
                    </p:tgtEl>
                  </p:cond>
                </p:stCondLst>
                <p:endSync evt="end" delay="0">
                  <p:rtn val="all"/>
                </p:endSync>
                <p:childTnLst>
                  <p:par>
                    <p:cTn id="48" fill="hold">
                      <p:stCondLst>
                        <p:cond delay="0"/>
                      </p:stCondLst>
                      <p:childTnLst>
                        <p:par>
                          <p:cTn id="49" fill="hold">
                            <p:stCondLst>
                              <p:cond delay="0"/>
                            </p:stCondLst>
                            <p:childTnLst>
                              <p:par>
                                <p:cTn id="50" presetID="1" presetClass="exit" presetSubtype="0" fill="hold" grpId="0" nodeType="clickEffect">
                                  <p:stCondLst>
                                    <p:cond delay="0"/>
                                  </p:stCondLst>
                                  <p:childTnLst>
                                    <p:set>
                                      <p:cBhvr>
                                        <p:cTn id="51"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52" restart="whenNotActive" fill="hold" evtFilter="cancelBubble" nodeType="interactiveSeq">
                <p:stCondLst>
                  <p:cond evt="onClick" delay="0">
                    <p:tgtEl>
                      <p:spTgt spid="4"/>
                    </p:tgtEl>
                  </p:cond>
                </p:stCondLst>
                <p:endSync evt="end" delay="0">
                  <p:rtn val="all"/>
                </p:endSync>
                <p:childTnLst>
                  <p:par>
                    <p:cTn id="53" fill="hold">
                      <p:stCondLst>
                        <p:cond delay="0"/>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57" restart="whenNotActive" fill="hold" evtFilter="cancelBubble" nodeType="interactiveSeq">
                <p:stCondLst>
                  <p:cond evt="onClick" delay="0">
                    <p:tgtEl>
                      <p:spTgt spid="13"/>
                    </p:tgtEl>
                  </p:cond>
                </p:stCondLst>
                <p:endSync evt="end" delay="0">
                  <p:rtn val="all"/>
                </p:endSync>
                <p:childTnLst>
                  <p:par>
                    <p:cTn id="58" fill="hold">
                      <p:stCondLst>
                        <p:cond delay="0"/>
                      </p:stCondLst>
                      <p:childTnLst>
                        <p:par>
                          <p:cTn id="59" fill="hold">
                            <p:stCondLst>
                              <p:cond delay="0"/>
                            </p:stCondLst>
                            <p:childTnLst>
                              <p:par>
                                <p:cTn id="60" presetID="1" presetClass="exit" presetSubtype="0" fill="hold" grpId="0" nodeType="clickEffect">
                                  <p:stCondLst>
                                    <p:cond delay="0"/>
                                  </p:stCondLst>
                                  <p:childTnLst>
                                    <p:set>
                                      <p:cBhvr>
                                        <p:cTn id="61"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62" restart="whenNotActive" fill="hold" evtFilter="cancelBubble" nodeType="interactiveSeq">
                <p:stCondLst>
                  <p:cond evt="onClick" delay="0">
                    <p:tgtEl>
                      <p:spTgt spid="18"/>
                    </p:tgtEl>
                  </p:cond>
                </p:stCondLst>
                <p:endSync evt="end" delay="0">
                  <p:rtn val="all"/>
                </p:endSync>
                <p:childTnLst>
                  <p:par>
                    <p:cTn id="63" fill="hold">
                      <p:stCondLst>
                        <p:cond delay="0"/>
                      </p:stCondLst>
                      <p:childTnLst>
                        <p:par>
                          <p:cTn id="64" fill="hold">
                            <p:stCondLst>
                              <p:cond delay="0"/>
                            </p:stCondLst>
                            <p:childTnLst>
                              <p:par>
                                <p:cTn id="65" presetID="2" presetClass="exit" presetSubtype="4" fill="hold" grpId="0" nodeType="clickEffect">
                                  <p:stCondLst>
                                    <p:cond delay="0"/>
                                  </p:stCondLst>
                                  <p:childTnLst>
                                    <p:anim calcmode="lin" valueType="num">
                                      <p:cBhvr additive="base">
                                        <p:cTn id="66" dur="500"/>
                                        <p:tgtEl>
                                          <p:spTgt spid="18"/>
                                        </p:tgtEl>
                                        <p:attrNameLst>
                                          <p:attrName>ppt_x</p:attrName>
                                        </p:attrNameLst>
                                      </p:cBhvr>
                                      <p:tavLst>
                                        <p:tav tm="0">
                                          <p:val>
                                            <p:strVal val="ppt_x"/>
                                          </p:val>
                                        </p:tav>
                                        <p:tav tm="100000">
                                          <p:val>
                                            <p:strVal val="ppt_x"/>
                                          </p:val>
                                        </p:tav>
                                      </p:tavLst>
                                    </p:anim>
                                    <p:anim calcmode="lin" valueType="num">
                                      <p:cBhvr additive="base">
                                        <p:cTn id="67" dur="500"/>
                                        <p:tgtEl>
                                          <p:spTgt spid="18"/>
                                        </p:tgtEl>
                                        <p:attrNameLst>
                                          <p:attrName>ppt_y</p:attrName>
                                        </p:attrNameLst>
                                      </p:cBhvr>
                                      <p:tavLst>
                                        <p:tav tm="0">
                                          <p:val>
                                            <p:strVal val="ppt_y"/>
                                          </p:val>
                                        </p:tav>
                                        <p:tav tm="100000">
                                          <p:val>
                                            <p:strVal val="1+ppt_h/2"/>
                                          </p:val>
                                        </p:tav>
                                      </p:tavLst>
                                    </p:anim>
                                    <p:set>
                                      <p:cBhvr>
                                        <p:cTn id="68"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childTnLst>
        </p:cTn>
      </p:par>
    </p:tnLst>
    <p:bldLst>
      <p:bldP spid="18" grpId="0" animBg="1"/>
      <p:bldP spid="2"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CA4C6-E166-9743-77B5-08994611C781}"/>
            </a:ext>
          </a:extLst>
        </p:cNvPr>
        <p:cNvGrpSpPr/>
        <p:nvPr/>
      </p:nvGrpSpPr>
      <p:grpSpPr>
        <a:xfrm>
          <a:off x="0" y="0"/>
          <a:ext cx="0" cy="0"/>
          <a:chOff x="0" y="0"/>
          <a:chExt cx="0" cy="0"/>
        </a:xfrm>
      </p:grpSpPr>
      <p:sp>
        <p:nvSpPr>
          <p:cNvPr id="21" name="Title">
            <a:extLst>
              <a:ext uri="{FF2B5EF4-FFF2-40B4-BE49-F238E27FC236}">
                <a16:creationId xmlns:a16="http://schemas.microsoft.com/office/drawing/2014/main" id="{ECBFFB3A-6ED7-D1E1-839A-3CE0695AB408}"/>
              </a:ext>
            </a:extLst>
          </p:cNvPr>
          <p:cNvSpPr>
            <a:spLocks noGrp="1"/>
          </p:cNvSpPr>
          <p:nvPr>
            <p:ph type="title"/>
          </p:nvPr>
        </p:nvSpPr>
        <p:spPr>
          <a:xfrm>
            <a:off x="457198" y="464029"/>
            <a:ext cx="8220075" cy="994306"/>
          </a:xfrm>
        </p:spPr>
        <p:txBody>
          <a:bodyPr/>
          <a:lstStyle/>
          <a:p>
            <a:r>
              <a:rPr lang="en-GB" sz="2800" dirty="0">
                <a:solidFill>
                  <a:srgbClr val="8C358B"/>
                </a:solidFill>
                <a:latin typeface="+mn-lt"/>
              </a:rPr>
              <a:t>Can you work out what it is?</a:t>
            </a:r>
          </a:p>
        </p:txBody>
      </p:sp>
      <p:sp>
        <p:nvSpPr>
          <p:cNvPr id="39" name="Text Box">
            <a:extLst>
              <a:ext uri="{FF2B5EF4-FFF2-40B4-BE49-F238E27FC236}">
                <a16:creationId xmlns:a16="http://schemas.microsoft.com/office/drawing/2014/main" id="{E7E8CAB2-3496-6623-4D44-E0F256922193}"/>
              </a:ext>
            </a:extLst>
          </p:cNvPr>
          <p:cNvSpPr/>
          <p:nvPr/>
        </p:nvSpPr>
        <p:spPr>
          <a:xfrm>
            <a:off x="3133773" y="6086852"/>
            <a:ext cx="2870468" cy="649935"/>
          </a:xfrm>
          <a:prstGeom prst="roundRect">
            <a:avLst/>
          </a:prstGeom>
          <a:solidFill>
            <a:srgbClr val="8C358B"/>
          </a:solid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2400" b="1">
                <a:solidFill>
                  <a:schemeClr val="bg1"/>
                </a:solidFill>
              </a:rPr>
              <a:t>pen</a:t>
            </a:r>
            <a:endParaRPr lang="en-GB" sz="2400" b="1" dirty="0">
              <a:solidFill>
                <a:schemeClr val="bg1"/>
              </a:solidFill>
            </a:endParaRPr>
          </a:p>
        </p:txBody>
      </p:sp>
      <p:pic>
        <p:nvPicPr>
          <p:cNvPr id="6" name="Picture 5">
            <a:extLst>
              <a:ext uri="{FF2B5EF4-FFF2-40B4-BE49-F238E27FC236}">
                <a16:creationId xmlns:a16="http://schemas.microsoft.com/office/drawing/2014/main" id="{36461CE8-B742-4DFC-5FD8-3E98B3317113}"/>
              </a:ext>
            </a:extLst>
          </p:cNvPr>
          <p:cNvPicPr>
            <a:picLocks noChangeAspect="1"/>
          </p:cNvPicPr>
          <p:nvPr/>
        </p:nvPicPr>
        <p:blipFill>
          <a:blip r:embed="rId2" cstate="print">
            <a:extLst>
              <a:ext uri="{28A0092B-C50C-407E-A947-70E740481C1C}">
                <a14:useLocalDpi xmlns:a14="http://schemas.microsoft.com/office/drawing/2010/main" val="0"/>
              </a:ext>
            </a:extLst>
          </a:blip>
          <a:srcRect t="5057" r="10105" b="5057"/>
          <a:stretch/>
        </p:blipFill>
        <p:spPr>
          <a:xfrm>
            <a:off x="1216800" y="1377825"/>
            <a:ext cx="6698427" cy="4463986"/>
          </a:xfrm>
          <a:prstGeom prst="rect">
            <a:avLst/>
          </a:prstGeom>
        </p:spPr>
      </p:pic>
      <p:sp>
        <p:nvSpPr>
          <p:cNvPr id="4" name="Rectangle 3">
            <a:extLst>
              <a:ext uri="{FF2B5EF4-FFF2-40B4-BE49-F238E27FC236}">
                <a16:creationId xmlns:a16="http://schemas.microsoft.com/office/drawing/2014/main" id="{0A3E4A56-292C-3153-8407-D9A13755AD43}"/>
              </a:ext>
            </a:extLst>
          </p:cNvPr>
          <p:cNvSpPr/>
          <p:nvPr/>
        </p:nvSpPr>
        <p:spPr>
          <a:xfrm>
            <a:off x="2894400" y="1377825"/>
            <a:ext cx="1677600"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3</a:t>
            </a:r>
          </a:p>
        </p:txBody>
      </p:sp>
      <p:sp>
        <p:nvSpPr>
          <p:cNvPr id="24" name="Rectangle 23">
            <a:extLst>
              <a:ext uri="{FF2B5EF4-FFF2-40B4-BE49-F238E27FC236}">
                <a16:creationId xmlns:a16="http://schemas.microsoft.com/office/drawing/2014/main" id="{78694D53-7E40-B034-797E-FAC44E56DDF2}"/>
              </a:ext>
            </a:extLst>
          </p:cNvPr>
          <p:cNvSpPr/>
          <p:nvPr/>
        </p:nvSpPr>
        <p:spPr>
          <a:xfrm>
            <a:off x="2894401" y="2493819"/>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10</a:t>
            </a:r>
          </a:p>
        </p:txBody>
      </p:sp>
      <p:sp>
        <p:nvSpPr>
          <p:cNvPr id="25" name="Rectangle 24">
            <a:extLst>
              <a:ext uri="{FF2B5EF4-FFF2-40B4-BE49-F238E27FC236}">
                <a16:creationId xmlns:a16="http://schemas.microsoft.com/office/drawing/2014/main" id="{DD2F5CB6-5A3F-B30F-22EF-026B0957D203}"/>
              </a:ext>
            </a:extLst>
          </p:cNvPr>
          <p:cNvSpPr/>
          <p:nvPr/>
        </p:nvSpPr>
        <p:spPr>
          <a:xfrm>
            <a:off x="2894401" y="3609816"/>
            <a:ext cx="1677599"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chemeClr val="tx1"/>
                </a:solidFill>
              </a:rPr>
              <a:t>8</a:t>
            </a:r>
          </a:p>
        </p:txBody>
      </p:sp>
      <p:sp>
        <p:nvSpPr>
          <p:cNvPr id="26" name="Rectangle 25">
            <a:extLst>
              <a:ext uri="{FF2B5EF4-FFF2-40B4-BE49-F238E27FC236}">
                <a16:creationId xmlns:a16="http://schemas.microsoft.com/office/drawing/2014/main" id="{5FF5F470-86A9-9CCD-49E0-4D5C06DED877}"/>
              </a:ext>
            </a:extLst>
          </p:cNvPr>
          <p:cNvSpPr/>
          <p:nvPr/>
        </p:nvSpPr>
        <p:spPr>
          <a:xfrm>
            <a:off x="2894401" y="4725810"/>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4</a:t>
            </a:r>
          </a:p>
        </p:txBody>
      </p:sp>
      <p:sp>
        <p:nvSpPr>
          <p:cNvPr id="27" name="Rectangle 26">
            <a:extLst>
              <a:ext uri="{FF2B5EF4-FFF2-40B4-BE49-F238E27FC236}">
                <a16:creationId xmlns:a16="http://schemas.microsoft.com/office/drawing/2014/main" id="{A4B4F10E-84C7-5EEE-9284-4C5A0967C5F3}"/>
              </a:ext>
            </a:extLst>
          </p:cNvPr>
          <p:cNvSpPr/>
          <p:nvPr/>
        </p:nvSpPr>
        <p:spPr>
          <a:xfrm>
            <a:off x="4566013" y="1377825"/>
            <a:ext cx="1677600"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9</a:t>
            </a:r>
          </a:p>
        </p:txBody>
      </p:sp>
      <p:sp>
        <p:nvSpPr>
          <p:cNvPr id="28" name="Rectangle 27">
            <a:extLst>
              <a:ext uri="{FF2B5EF4-FFF2-40B4-BE49-F238E27FC236}">
                <a16:creationId xmlns:a16="http://schemas.microsoft.com/office/drawing/2014/main" id="{D030AB35-F1ED-C992-5AE5-78171B150C9D}"/>
              </a:ext>
            </a:extLst>
          </p:cNvPr>
          <p:cNvSpPr/>
          <p:nvPr/>
        </p:nvSpPr>
        <p:spPr>
          <a:xfrm>
            <a:off x="4566014" y="2493819"/>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13</a:t>
            </a:r>
          </a:p>
        </p:txBody>
      </p:sp>
      <p:sp>
        <p:nvSpPr>
          <p:cNvPr id="29" name="Rectangle 28">
            <a:extLst>
              <a:ext uri="{FF2B5EF4-FFF2-40B4-BE49-F238E27FC236}">
                <a16:creationId xmlns:a16="http://schemas.microsoft.com/office/drawing/2014/main" id="{F0B01693-C7D9-3118-1002-8BDAD78DFD42}"/>
              </a:ext>
            </a:extLst>
          </p:cNvPr>
          <p:cNvSpPr/>
          <p:nvPr/>
        </p:nvSpPr>
        <p:spPr>
          <a:xfrm>
            <a:off x="4566014" y="3609816"/>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14</a:t>
            </a:r>
          </a:p>
        </p:txBody>
      </p:sp>
      <p:sp>
        <p:nvSpPr>
          <p:cNvPr id="30" name="Rectangle 29">
            <a:extLst>
              <a:ext uri="{FF2B5EF4-FFF2-40B4-BE49-F238E27FC236}">
                <a16:creationId xmlns:a16="http://schemas.microsoft.com/office/drawing/2014/main" id="{42AF7B29-E926-EADE-6683-A094157A71A3}"/>
              </a:ext>
            </a:extLst>
          </p:cNvPr>
          <p:cNvSpPr/>
          <p:nvPr/>
        </p:nvSpPr>
        <p:spPr>
          <a:xfrm>
            <a:off x="4566014" y="4725810"/>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chemeClr val="bg1"/>
                </a:solidFill>
              </a:rPr>
              <a:t>11</a:t>
            </a:r>
          </a:p>
        </p:txBody>
      </p:sp>
      <p:sp>
        <p:nvSpPr>
          <p:cNvPr id="31" name="Rectangle 30">
            <a:extLst>
              <a:ext uri="{FF2B5EF4-FFF2-40B4-BE49-F238E27FC236}">
                <a16:creationId xmlns:a16="http://schemas.microsoft.com/office/drawing/2014/main" id="{8866F08B-FD28-FEDF-3513-CE2FA2B75CCB}"/>
              </a:ext>
            </a:extLst>
          </p:cNvPr>
          <p:cNvSpPr/>
          <p:nvPr/>
        </p:nvSpPr>
        <p:spPr>
          <a:xfrm>
            <a:off x="6237627" y="1377825"/>
            <a:ext cx="1677600"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12</a:t>
            </a:r>
          </a:p>
        </p:txBody>
      </p:sp>
      <p:sp>
        <p:nvSpPr>
          <p:cNvPr id="32" name="Rectangle 31">
            <a:extLst>
              <a:ext uri="{FF2B5EF4-FFF2-40B4-BE49-F238E27FC236}">
                <a16:creationId xmlns:a16="http://schemas.microsoft.com/office/drawing/2014/main" id="{421C67C8-D84D-76B4-6313-CB0BDE3EA0B9}"/>
              </a:ext>
            </a:extLst>
          </p:cNvPr>
          <p:cNvSpPr/>
          <p:nvPr/>
        </p:nvSpPr>
        <p:spPr>
          <a:xfrm>
            <a:off x="6237628" y="2493819"/>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6</a:t>
            </a:r>
          </a:p>
        </p:txBody>
      </p:sp>
      <p:sp>
        <p:nvSpPr>
          <p:cNvPr id="33" name="Rectangle 32">
            <a:extLst>
              <a:ext uri="{FF2B5EF4-FFF2-40B4-BE49-F238E27FC236}">
                <a16:creationId xmlns:a16="http://schemas.microsoft.com/office/drawing/2014/main" id="{4321ADE5-182E-42ED-DF50-ABCF813F1FE0}"/>
              </a:ext>
            </a:extLst>
          </p:cNvPr>
          <p:cNvSpPr/>
          <p:nvPr/>
        </p:nvSpPr>
        <p:spPr>
          <a:xfrm>
            <a:off x="6237628" y="3609816"/>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2</a:t>
            </a:r>
          </a:p>
        </p:txBody>
      </p:sp>
      <p:sp>
        <p:nvSpPr>
          <p:cNvPr id="34" name="Rectangle 33">
            <a:extLst>
              <a:ext uri="{FF2B5EF4-FFF2-40B4-BE49-F238E27FC236}">
                <a16:creationId xmlns:a16="http://schemas.microsoft.com/office/drawing/2014/main" id="{3C2F3876-2615-C84D-60B5-9FEC80CC3BE5}"/>
              </a:ext>
            </a:extLst>
          </p:cNvPr>
          <p:cNvSpPr/>
          <p:nvPr/>
        </p:nvSpPr>
        <p:spPr>
          <a:xfrm>
            <a:off x="6237628" y="4725810"/>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16</a:t>
            </a:r>
          </a:p>
        </p:txBody>
      </p:sp>
      <p:sp>
        <p:nvSpPr>
          <p:cNvPr id="35" name="Rectangle 34">
            <a:extLst>
              <a:ext uri="{FF2B5EF4-FFF2-40B4-BE49-F238E27FC236}">
                <a16:creationId xmlns:a16="http://schemas.microsoft.com/office/drawing/2014/main" id="{56EFCD89-C2D4-B687-35A8-6D0853EC531B}"/>
              </a:ext>
            </a:extLst>
          </p:cNvPr>
          <p:cNvSpPr/>
          <p:nvPr/>
        </p:nvSpPr>
        <p:spPr>
          <a:xfrm>
            <a:off x="1216800" y="1377825"/>
            <a:ext cx="1677600"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5</a:t>
            </a:r>
          </a:p>
        </p:txBody>
      </p:sp>
      <p:sp>
        <p:nvSpPr>
          <p:cNvPr id="36" name="Rectangle 35">
            <a:extLst>
              <a:ext uri="{FF2B5EF4-FFF2-40B4-BE49-F238E27FC236}">
                <a16:creationId xmlns:a16="http://schemas.microsoft.com/office/drawing/2014/main" id="{567C36C9-FA1B-479C-9A26-4F4F5B6EB24D}"/>
              </a:ext>
            </a:extLst>
          </p:cNvPr>
          <p:cNvSpPr/>
          <p:nvPr/>
        </p:nvSpPr>
        <p:spPr>
          <a:xfrm>
            <a:off x="1216801" y="2493819"/>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a:t>
            </a:r>
          </a:p>
        </p:txBody>
      </p:sp>
      <p:sp>
        <p:nvSpPr>
          <p:cNvPr id="37" name="Rectangle 36">
            <a:extLst>
              <a:ext uri="{FF2B5EF4-FFF2-40B4-BE49-F238E27FC236}">
                <a16:creationId xmlns:a16="http://schemas.microsoft.com/office/drawing/2014/main" id="{5BAB31B7-5500-7604-5A1F-5B705C6A4B00}"/>
              </a:ext>
            </a:extLst>
          </p:cNvPr>
          <p:cNvSpPr/>
          <p:nvPr/>
        </p:nvSpPr>
        <p:spPr>
          <a:xfrm>
            <a:off x="1216801" y="3609816"/>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15</a:t>
            </a:r>
          </a:p>
        </p:txBody>
      </p:sp>
      <p:sp>
        <p:nvSpPr>
          <p:cNvPr id="38" name="Rectangle 37">
            <a:extLst>
              <a:ext uri="{FF2B5EF4-FFF2-40B4-BE49-F238E27FC236}">
                <a16:creationId xmlns:a16="http://schemas.microsoft.com/office/drawing/2014/main" id="{E8F1E2AA-9A77-AB17-44DC-5618590CE684}"/>
              </a:ext>
            </a:extLst>
          </p:cNvPr>
          <p:cNvSpPr/>
          <p:nvPr/>
        </p:nvSpPr>
        <p:spPr>
          <a:xfrm>
            <a:off x="1216801" y="4725810"/>
            <a:ext cx="1677599"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7</a:t>
            </a:r>
          </a:p>
        </p:txBody>
      </p:sp>
      <p:sp>
        <p:nvSpPr>
          <p:cNvPr id="2" name="A Text Box">
            <a:extLst>
              <a:ext uri="{FF2B5EF4-FFF2-40B4-BE49-F238E27FC236}">
                <a16:creationId xmlns:a16="http://schemas.microsoft.com/office/drawing/2014/main" id="{985C1291-E031-C795-5DEC-376D548C315E}"/>
              </a:ext>
            </a:extLst>
          </p:cNvPr>
          <p:cNvSpPr/>
          <p:nvPr/>
        </p:nvSpPr>
        <p:spPr>
          <a:xfrm>
            <a:off x="3133773" y="6086852"/>
            <a:ext cx="2870468" cy="649935"/>
          </a:xfrm>
          <a:prstGeom prst="roundRect">
            <a:avLst/>
          </a:prstGeom>
          <a:solidFill>
            <a:schemeClr val="bg1"/>
          </a:solidFill>
          <a:ln w="28575" cap="rnd">
            <a:solidFill>
              <a:srgbClr val="00A7E7"/>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2400" b="1" dirty="0">
                <a:solidFill>
                  <a:srgbClr val="00A7E7"/>
                </a:solidFill>
              </a:rPr>
              <a:t>Answer</a:t>
            </a:r>
          </a:p>
        </p:txBody>
      </p:sp>
    </p:spTree>
    <p:extLst>
      <p:ext uri="{BB962C8B-B14F-4D97-AF65-F5344CB8AC3E}">
        <p14:creationId xmlns:p14="http://schemas.microsoft.com/office/powerpoint/2010/main" val="31343478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6"/>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14" restart="whenNotActive" fill="hold" evtFilter="cancelBubble" nodeType="interactiveSeq">
                <p:stCondLst>
                  <p:cond evt="onClick" delay="0">
                    <p:tgtEl>
                      <p:spTgt spid="33"/>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24" restart="whenNotActive" fill="hold" evtFilter="cancelBubble" nodeType="interactiveSeq">
                <p:stCondLst>
                  <p:cond evt="onClick" delay="0">
                    <p:tgtEl>
                      <p:spTgt spid="26"/>
                    </p:tgtEl>
                  </p:cond>
                </p:stCondLst>
                <p:endSync evt="end" delay="0">
                  <p:rtn val="all"/>
                </p:endSync>
                <p:childTnLst>
                  <p:par>
                    <p:cTn id="25" fill="hold">
                      <p:stCondLst>
                        <p:cond delay="0"/>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29" restart="whenNotActive" fill="hold" evtFilter="cancelBubble" nodeType="interactiveSeq">
                <p:stCondLst>
                  <p:cond evt="onClick" delay="0">
                    <p:tgtEl>
                      <p:spTgt spid="35"/>
                    </p:tgtEl>
                  </p:cond>
                </p:stCondLst>
                <p:endSync evt="end" delay="0">
                  <p:rtn val="all"/>
                </p:endSync>
                <p:childTnLst>
                  <p:par>
                    <p:cTn id="30" fill="hold">
                      <p:stCondLst>
                        <p:cond delay="0"/>
                      </p:stCondLst>
                      <p:childTnLst>
                        <p:par>
                          <p:cTn id="31" fill="hold">
                            <p:stCondLst>
                              <p:cond delay="0"/>
                            </p:stCondLst>
                            <p:childTnLst>
                              <p:par>
                                <p:cTn id="32" presetID="1" presetClass="exit" presetSubtype="0" fill="hold" grpId="0" nodeType="clickEffect">
                                  <p:stCondLst>
                                    <p:cond delay="0"/>
                                  </p:stCondLst>
                                  <p:childTnLst>
                                    <p:set>
                                      <p:cBhvr>
                                        <p:cTn id="33" dur="1" fill="hold">
                                          <p:stCondLst>
                                            <p:cond delay="0"/>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34" restart="whenNotActive" fill="hold" evtFilter="cancelBubble" nodeType="interactiveSeq">
                <p:stCondLst>
                  <p:cond evt="onClick" delay="0">
                    <p:tgtEl>
                      <p:spTgt spid="32"/>
                    </p:tgtEl>
                  </p:cond>
                </p:stCondLst>
                <p:endSync evt="end" delay="0">
                  <p:rtn val="all"/>
                </p:endSync>
                <p:childTnLst>
                  <p:par>
                    <p:cTn id="35" fill="hold">
                      <p:stCondLst>
                        <p:cond delay="0"/>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39" restart="whenNotActive" fill="hold" evtFilter="cancelBubble" nodeType="interactiveSeq">
                <p:stCondLst>
                  <p:cond evt="onClick" delay="0">
                    <p:tgtEl>
                      <p:spTgt spid="38"/>
                    </p:tgtEl>
                  </p:cond>
                </p:stCondLst>
                <p:endSync evt="end" delay="0">
                  <p:rtn val="all"/>
                </p:endSync>
                <p:childTnLst>
                  <p:par>
                    <p:cTn id="40" fill="hold">
                      <p:stCondLst>
                        <p:cond delay="0"/>
                      </p:stCondLst>
                      <p:childTnLst>
                        <p:par>
                          <p:cTn id="41" fill="hold">
                            <p:stCondLst>
                              <p:cond delay="0"/>
                            </p:stCondLst>
                            <p:childTnLst>
                              <p:par>
                                <p:cTn id="42" presetID="1" presetClass="exit" presetSubtype="0" fill="hold" grpId="0" nodeType="clickEffect">
                                  <p:stCondLst>
                                    <p:cond delay="0"/>
                                  </p:stCondLst>
                                  <p:childTnLst>
                                    <p:set>
                                      <p:cBhvr>
                                        <p:cTn id="43" dur="1" fill="hold">
                                          <p:stCondLst>
                                            <p:cond delay="0"/>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44" restart="whenNotActive" fill="hold" evtFilter="cancelBubble" nodeType="interactiveSeq">
                <p:stCondLst>
                  <p:cond evt="onClick" delay="0">
                    <p:tgtEl>
                      <p:spTgt spid="25"/>
                    </p:tgtEl>
                  </p:cond>
                </p:stCondLst>
                <p:endSync evt="end" delay="0">
                  <p:rtn val="all"/>
                </p:endSync>
                <p:childTnLst>
                  <p:par>
                    <p:cTn id="45" fill="hold">
                      <p:stCondLst>
                        <p:cond delay="0"/>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49" restart="whenNotActive" fill="hold" evtFilter="cancelBubble" nodeType="interactiveSeq">
                <p:stCondLst>
                  <p:cond evt="onClick" delay="0">
                    <p:tgtEl>
                      <p:spTgt spid="27"/>
                    </p:tgtEl>
                  </p:cond>
                </p:stCondLst>
                <p:endSync evt="end" delay="0">
                  <p:rtn val="all"/>
                </p:endSync>
                <p:childTnLst>
                  <p:par>
                    <p:cTn id="50" fill="hold">
                      <p:stCondLst>
                        <p:cond delay="0"/>
                      </p:stCondLst>
                      <p:childTnLst>
                        <p:par>
                          <p:cTn id="51" fill="hold">
                            <p:stCondLst>
                              <p:cond delay="0"/>
                            </p:stCondLst>
                            <p:childTnLst>
                              <p:par>
                                <p:cTn id="52" presetID="1" presetClass="exit" presetSubtype="0" fill="hold" grpId="0" nodeType="clickEffect">
                                  <p:stCondLst>
                                    <p:cond delay="0"/>
                                  </p:stCondLst>
                                  <p:childTnLst>
                                    <p:set>
                                      <p:cBhvr>
                                        <p:cTn id="53"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54" restart="whenNotActive" fill="hold" evtFilter="cancelBubble" nodeType="interactiveSeq">
                <p:stCondLst>
                  <p:cond evt="onClick" delay="0">
                    <p:tgtEl>
                      <p:spTgt spid="24"/>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59" restart="whenNotActive" fill="hold" evtFilter="cancelBubble" nodeType="interactiveSeq">
                <p:stCondLst>
                  <p:cond evt="onClick" delay="0">
                    <p:tgtEl>
                      <p:spTgt spid="30"/>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grpId="0" nodeType="clickEffect">
                                  <p:stCondLst>
                                    <p:cond delay="0"/>
                                  </p:stCondLst>
                                  <p:childTnLst>
                                    <p:set>
                                      <p:cBhvr>
                                        <p:cTn id="63"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64" restart="whenNotActive" fill="hold" evtFilter="cancelBubble" nodeType="interactiveSeq">
                <p:stCondLst>
                  <p:cond evt="onClick" delay="0">
                    <p:tgtEl>
                      <p:spTgt spid="31"/>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grpId="0" nodeType="clickEffect">
                                  <p:stCondLst>
                                    <p:cond delay="0"/>
                                  </p:stCondLst>
                                  <p:childTnLst>
                                    <p:set>
                                      <p:cBhvr>
                                        <p:cTn id="68"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69" restart="whenNotActive" fill="hold" evtFilter="cancelBubble" nodeType="interactiveSeq">
                <p:stCondLst>
                  <p:cond evt="onClick" delay="0">
                    <p:tgtEl>
                      <p:spTgt spid="28"/>
                    </p:tgtEl>
                  </p:cond>
                </p:stCondLst>
                <p:endSync evt="end" delay="0">
                  <p:rtn val="all"/>
                </p:endSync>
                <p:childTnLst>
                  <p:par>
                    <p:cTn id="70" fill="hold">
                      <p:stCondLst>
                        <p:cond delay="0"/>
                      </p:stCondLst>
                      <p:childTnLst>
                        <p:par>
                          <p:cTn id="71" fill="hold">
                            <p:stCondLst>
                              <p:cond delay="0"/>
                            </p:stCondLst>
                            <p:childTnLst>
                              <p:par>
                                <p:cTn id="72" presetID="1" presetClass="exit" presetSubtype="0" fill="hold" grpId="0" nodeType="clickEffect">
                                  <p:stCondLst>
                                    <p:cond delay="0"/>
                                  </p:stCondLst>
                                  <p:childTnLst>
                                    <p:set>
                                      <p:cBhvr>
                                        <p:cTn id="73"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74" restart="whenNotActive" fill="hold" evtFilter="cancelBubble" nodeType="interactiveSeq">
                <p:stCondLst>
                  <p:cond evt="onClick" delay="0">
                    <p:tgtEl>
                      <p:spTgt spid="29"/>
                    </p:tgtEl>
                  </p:cond>
                </p:stCondLst>
                <p:endSync evt="end" delay="0">
                  <p:rtn val="all"/>
                </p:endSync>
                <p:childTnLst>
                  <p:par>
                    <p:cTn id="75" fill="hold">
                      <p:stCondLst>
                        <p:cond delay="0"/>
                      </p:stCondLst>
                      <p:childTnLst>
                        <p:par>
                          <p:cTn id="76" fill="hold">
                            <p:stCondLst>
                              <p:cond delay="0"/>
                            </p:stCondLst>
                            <p:childTnLst>
                              <p:par>
                                <p:cTn id="77" presetID="1" presetClass="exit" presetSubtype="0" fill="hold" grpId="0" nodeType="clickEffect">
                                  <p:stCondLst>
                                    <p:cond delay="0"/>
                                  </p:stCondLst>
                                  <p:childTnLst>
                                    <p:set>
                                      <p:cBhvr>
                                        <p:cTn id="78"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79" restart="whenNotActive" fill="hold" evtFilter="cancelBubble" nodeType="interactiveSeq">
                <p:stCondLst>
                  <p:cond evt="onClick" delay="0">
                    <p:tgtEl>
                      <p:spTgt spid="37"/>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grpId="0" nodeType="clickEffect">
                                  <p:stCondLst>
                                    <p:cond delay="0"/>
                                  </p:stCondLst>
                                  <p:childTnLst>
                                    <p:set>
                                      <p:cBhvr>
                                        <p:cTn id="83" dur="1" fill="hold">
                                          <p:stCondLst>
                                            <p:cond delay="0"/>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84" restart="whenNotActive" fill="hold" evtFilter="cancelBubble" nodeType="interactiveSeq">
                <p:stCondLst>
                  <p:cond evt="onClick" delay="0">
                    <p:tgtEl>
                      <p:spTgt spid="34"/>
                    </p:tgtEl>
                  </p:cond>
                </p:stCondLst>
                <p:endSync evt="end" delay="0">
                  <p:rtn val="all"/>
                </p:endSync>
                <p:childTnLst>
                  <p:par>
                    <p:cTn id="85" fill="hold">
                      <p:stCondLst>
                        <p:cond delay="0"/>
                      </p:stCondLst>
                      <p:childTnLst>
                        <p:par>
                          <p:cTn id="86" fill="hold">
                            <p:stCondLst>
                              <p:cond delay="0"/>
                            </p:stCondLst>
                            <p:childTnLst>
                              <p:par>
                                <p:cTn id="87" presetID="1" presetClass="exit"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childTnLst>
        </p:cTn>
      </p:par>
    </p:tnLst>
    <p:bldLst>
      <p:bldP spid="4"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9E930-FF38-4D8C-89A7-918464141E68}"/>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6AEA60EA-4F4E-3C5A-C830-25818B419F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5280" y="1096919"/>
            <a:ext cx="5933440" cy="4664162"/>
          </a:xfrm>
          <a:prstGeom prst="rect">
            <a:avLst/>
          </a:prstGeom>
        </p:spPr>
      </p:pic>
      <p:sp>
        <p:nvSpPr>
          <p:cNvPr id="21" name="Title">
            <a:extLst>
              <a:ext uri="{FF2B5EF4-FFF2-40B4-BE49-F238E27FC236}">
                <a16:creationId xmlns:a16="http://schemas.microsoft.com/office/drawing/2014/main" id="{DA7CEDD7-204C-9236-89B2-A5009644F0B5}"/>
              </a:ext>
            </a:extLst>
          </p:cNvPr>
          <p:cNvSpPr>
            <a:spLocks noGrp="1"/>
          </p:cNvSpPr>
          <p:nvPr>
            <p:ph type="title"/>
          </p:nvPr>
        </p:nvSpPr>
        <p:spPr>
          <a:xfrm>
            <a:off x="457198" y="464029"/>
            <a:ext cx="8220075" cy="994306"/>
          </a:xfrm>
        </p:spPr>
        <p:txBody>
          <a:bodyPr/>
          <a:lstStyle/>
          <a:p>
            <a:r>
              <a:rPr lang="en-GB" sz="2800" dirty="0">
                <a:solidFill>
                  <a:srgbClr val="8C358B"/>
                </a:solidFill>
                <a:latin typeface="+mn-lt"/>
              </a:rPr>
              <a:t>Can you work out what it is?</a:t>
            </a:r>
          </a:p>
        </p:txBody>
      </p:sp>
      <p:sp>
        <p:nvSpPr>
          <p:cNvPr id="15" name="Text Box">
            <a:extLst>
              <a:ext uri="{FF2B5EF4-FFF2-40B4-BE49-F238E27FC236}">
                <a16:creationId xmlns:a16="http://schemas.microsoft.com/office/drawing/2014/main" id="{90CDCA44-12EB-E808-3B0F-461D5F3FC115}"/>
              </a:ext>
            </a:extLst>
          </p:cNvPr>
          <p:cNvSpPr/>
          <p:nvPr/>
        </p:nvSpPr>
        <p:spPr>
          <a:xfrm>
            <a:off x="3132002" y="6086852"/>
            <a:ext cx="2879998" cy="649935"/>
          </a:xfrm>
          <a:prstGeom prst="roundRect">
            <a:avLst/>
          </a:prstGeom>
          <a:solidFill>
            <a:srgbClr val="8C358B"/>
          </a:solid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2400" b="1" dirty="0">
                <a:solidFill>
                  <a:schemeClr val="bg1"/>
                </a:solidFill>
              </a:rPr>
              <a:t>rubber</a:t>
            </a:r>
          </a:p>
        </p:txBody>
      </p:sp>
      <p:sp>
        <p:nvSpPr>
          <p:cNvPr id="18" name="A Text Box">
            <a:extLst>
              <a:ext uri="{FF2B5EF4-FFF2-40B4-BE49-F238E27FC236}">
                <a16:creationId xmlns:a16="http://schemas.microsoft.com/office/drawing/2014/main" id="{41476F51-EE51-2ED2-2715-1FCB6E2E6A87}"/>
              </a:ext>
            </a:extLst>
          </p:cNvPr>
          <p:cNvSpPr/>
          <p:nvPr/>
        </p:nvSpPr>
        <p:spPr>
          <a:xfrm>
            <a:off x="3132002" y="6086852"/>
            <a:ext cx="2879998" cy="649935"/>
          </a:xfrm>
          <a:prstGeom prst="roundRect">
            <a:avLst/>
          </a:prstGeom>
          <a:solidFill>
            <a:schemeClr val="bg1"/>
          </a:solidFill>
          <a:ln w="28575" cap="rnd">
            <a:solidFill>
              <a:srgbClr val="00A7E7"/>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2400" b="1" dirty="0">
                <a:solidFill>
                  <a:srgbClr val="00A7E7"/>
                </a:solidFill>
              </a:rPr>
              <a:t>Answer</a:t>
            </a:r>
          </a:p>
        </p:txBody>
      </p:sp>
      <p:sp>
        <p:nvSpPr>
          <p:cNvPr id="2" name="Rectangle 1">
            <a:extLst>
              <a:ext uri="{FF2B5EF4-FFF2-40B4-BE49-F238E27FC236}">
                <a16:creationId xmlns:a16="http://schemas.microsoft.com/office/drawing/2014/main" id="{F332CF26-0952-9A5E-E276-3A9336DF35E8}"/>
              </a:ext>
            </a:extLst>
          </p:cNvPr>
          <p:cNvSpPr/>
          <p:nvPr/>
        </p:nvSpPr>
        <p:spPr>
          <a:xfrm>
            <a:off x="3733199" y="1377828"/>
            <a:ext cx="1677600"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12</a:t>
            </a:r>
          </a:p>
        </p:txBody>
      </p:sp>
      <p:sp>
        <p:nvSpPr>
          <p:cNvPr id="4" name="Rectangle 3">
            <a:extLst>
              <a:ext uri="{FF2B5EF4-FFF2-40B4-BE49-F238E27FC236}">
                <a16:creationId xmlns:a16="http://schemas.microsoft.com/office/drawing/2014/main" id="{435B093A-E4F6-4330-8C06-F1F4F3367DA1}"/>
              </a:ext>
            </a:extLst>
          </p:cNvPr>
          <p:cNvSpPr/>
          <p:nvPr/>
        </p:nvSpPr>
        <p:spPr>
          <a:xfrm>
            <a:off x="3733200" y="2493822"/>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11</a:t>
            </a:r>
          </a:p>
        </p:txBody>
      </p:sp>
      <p:sp>
        <p:nvSpPr>
          <p:cNvPr id="5" name="Rectangle 4">
            <a:extLst>
              <a:ext uri="{FF2B5EF4-FFF2-40B4-BE49-F238E27FC236}">
                <a16:creationId xmlns:a16="http://schemas.microsoft.com/office/drawing/2014/main" id="{8861A029-C5F3-5C39-07DC-DF2A28F87C8B}"/>
              </a:ext>
            </a:extLst>
          </p:cNvPr>
          <p:cNvSpPr/>
          <p:nvPr/>
        </p:nvSpPr>
        <p:spPr>
          <a:xfrm>
            <a:off x="3733200" y="3609816"/>
            <a:ext cx="1677599"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5</a:t>
            </a:r>
          </a:p>
        </p:txBody>
      </p:sp>
      <p:sp>
        <p:nvSpPr>
          <p:cNvPr id="6" name="Rectangle 5">
            <a:extLst>
              <a:ext uri="{FF2B5EF4-FFF2-40B4-BE49-F238E27FC236}">
                <a16:creationId xmlns:a16="http://schemas.microsoft.com/office/drawing/2014/main" id="{A5F465AA-D886-F22E-9759-861AA330993A}"/>
              </a:ext>
            </a:extLst>
          </p:cNvPr>
          <p:cNvSpPr/>
          <p:nvPr/>
        </p:nvSpPr>
        <p:spPr>
          <a:xfrm>
            <a:off x="3733200" y="4725810"/>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3</a:t>
            </a:r>
          </a:p>
        </p:txBody>
      </p:sp>
      <p:sp>
        <p:nvSpPr>
          <p:cNvPr id="7" name="Rectangle 6">
            <a:extLst>
              <a:ext uri="{FF2B5EF4-FFF2-40B4-BE49-F238E27FC236}">
                <a16:creationId xmlns:a16="http://schemas.microsoft.com/office/drawing/2014/main" id="{75B7FE93-AEED-2714-8CD7-0ECC31DBEE95}"/>
              </a:ext>
            </a:extLst>
          </p:cNvPr>
          <p:cNvSpPr/>
          <p:nvPr/>
        </p:nvSpPr>
        <p:spPr>
          <a:xfrm>
            <a:off x="5404812" y="1377828"/>
            <a:ext cx="1677600"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9</a:t>
            </a:r>
          </a:p>
        </p:txBody>
      </p:sp>
      <p:sp>
        <p:nvSpPr>
          <p:cNvPr id="8" name="Rectangle 7">
            <a:extLst>
              <a:ext uri="{FF2B5EF4-FFF2-40B4-BE49-F238E27FC236}">
                <a16:creationId xmlns:a16="http://schemas.microsoft.com/office/drawing/2014/main" id="{169C2DD2-635C-2FFE-81B0-87CCD94FA51B}"/>
              </a:ext>
            </a:extLst>
          </p:cNvPr>
          <p:cNvSpPr/>
          <p:nvPr/>
        </p:nvSpPr>
        <p:spPr>
          <a:xfrm>
            <a:off x="5404813" y="2493822"/>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a:t>
            </a:r>
          </a:p>
        </p:txBody>
      </p:sp>
      <p:sp>
        <p:nvSpPr>
          <p:cNvPr id="9" name="Rectangle 8">
            <a:extLst>
              <a:ext uri="{FF2B5EF4-FFF2-40B4-BE49-F238E27FC236}">
                <a16:creationId xmlns:a16="http://schemas.microsoft.com/office/drawing/2014/main" id="{9704BA26-DF9C-3443-7F06-8664E42133AB}"/>
              </a:ext>
            </a:extLst>
          </p:cNvPr>
          <p:cNvSpPr/>
          <p:nvPr/>
        </p:nvSpPr>
        <p:spPr>
          <a:xfrm>
            <a:off x="5404813" y="3609816"/>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chemeClr val="tx1"/>
                </a:solidFill>
              </a:rPr>
              <a:t>6</a:t>
            </a:r>
          </a:p>
        </p:txBody>
      </p:sp>
      <p:sp>
        <p:nvSpPr>
          <p:cNvPr id="10" name="Rectangle 9">
            <a:extLst>
              <a:ext uri="{FF2B5EF4-FFF2-40B4-BE49-F238E27FC236}">
                <a16:creationId xmlns:a16="http://schemas.microsoft.com/office/drawing/2014/main" id="{72A82B6D-2722-4001-D577-2AA4F38FCCB8}"/>
              </a:ext>
            </a:extLst>
          </p:cNvPr>
          <p:cNvSpPr/>
          <p:nvPr/>
        </p:nvSpPr>
        <p:spPr>
          <a:xfrm>
            <a:off x="5404813" y="4725810"/>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10</a:t>
            </a:r>
          </a:p>
        </p:txBody>
      </p:sp>
      <p:sp>
        <p:nvSpPr>
          <p:cNvPr id="11" name="Rectangle 10">
            <a:extLst>
              <a:ext uri="{FF2B5EF4-FFF2-40B4-BE49-F238E27FC236}">
                <a16:creationId xmlns:a16="http://schemas.microsoft.com/office/drawing/2014/main" id="{F6D89EF0-A0D4-63E3-5FCE-2BEFE6CD0E29}"/>
              </a:ext>
            </a:extLst>
          </p:cNvPr>
          <p:cNvSpPr/>
          <p:nvPr/>
        </p:nvSpPr>
        <p:spPr>
          <a:xfrm>
            <a:off x="2055599" y="1377828"/>
            <a:ext cx="1677600"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8</a:t>
            </a:r>
          </a:p>
        </p:txBody>
      </p:sp>
      <p:sp>
        <p:nvSpPr>
          <p:cNvPr id="12" name="Rectangle 11">
            <a:extLst>
              <a:ext uri="{FF2B5EF4-FFF2-40B4-BE49-F238E27FC236}">
                <a16:creationId xmlns:a16="http://schemas.microsoft.com/office/drawing/2014/main" id="{2216E726-9807-18BF-2EC7-EF8FC09463D8}"/>
              </a:ext>
            </a:extLst>
          </p:cNvPr>
          <p:cNvSpPr/>
          <p:nvPr/>
        </p:nvSpPr>
        <p:spPr>
          <a:xfrm>
            <a:off x="2055600" y="2493822"/>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7</a:t>
            </a:r>
          </a:p>
        </p:txBody>
      </p:sp>
      <p:sp>
        <p:nvSpPr>
          <p:cNvPr id="13" name="Rectangle 12">
            <a:extLst>
              <a:ext uri="{FF2B5EF4-FFF2-40B4-BE49-F238E27FC236}">
                <a16:creationId xmlns:a16="http://schemas.microsoft.com/office/drawing/2014/main" id="{754B558C-2BE9-2218-BD6B-3E6473945EDC}"/>
              </a:ext>
            </a:extLst>
          </p:cNvPr>
          <p:cNvSpPr/>
          <p:nvPr/>
        </p:nvSpPr>
        <p:spPr>
          <a:xfrm>
            <a:off x="2055600" y="3609816"/>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2</a:t>
            </a:r>
          </a:p>
        </p:txBody>
      </p:sp>
      <p:sp>
        <p:nvSpPr>
          <p:cNvPr id="14" name="Rectangle 13">
            <a:extLst>
              <a:ext uri="{FF2B5EF4-FFF2-40B4-BE49-F238E27FC236}">
                <a16:creationId xmlns:a16="http://schemas.microsoft.com/office/drawing/2014/main" id="{E7A2958E-1B11-8A2C-80F3-774E165D9D0E}"/>
              </a:ext>
            </a:extLst>
          </p:cNvPr>
          <p:cNvSpPr/>
          <p:nvPr/>
        </p:nvSpPr>
        <p:spPr>
          <a:xfrm>
            <a:off x="2055600" y="4725810"/>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4</a:t>
            </a:r>
          </a:p>
        </p:txBody>
      </p:sp>
    </p:spTree>
    <p:extLst>
      <p:ext uri="{BB962C8B-B14F-4D97-AF65-F5344CB8AC3E}">
        <p14:creationId xmlns:p14="http://schemas.microsoft.com/office/powerpoint/2010/main" val="7952348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12" restart="whenNotActive" fill="hold" evtFilter="cancelBubble" nodeType="interactiveSeq">
                <p:stCondLst>
                  <p:cond evt="onClick" delay="0">
                    <p:tgtEl>
                      <p:spTgt spid="8"/>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7" restart="whenNotActive" fill="hold" evtFilter="cancelBubble" nodeType="interactiveSeq">
                <p:stCondLst>
                  <p:cond evt="onClick" delay="0">
                    <p:tgtEl>
                      <p:spTgt spid="14"/>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2" restart="whenNotActive" fill="hold" evtFilter="cancelBubble" nodeType="interactiveSeq">
                <p:stCondLst>
                  <p:cond evt="onClick" delay="0">
                    <p:tgtEl>
                      <p:spTgt spid="7"/>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27" restart="whenNotActive" fill="hold" evtFilter="cancelBubble" nodeType="interactiveSeq">
                <p:stCondLst>
                  <p:cond evt="onClick" delay="0">
                    <p:tgtEl>
                      <p:spTgt spid="10"/>
                    </p:tgtEl>
                  </p:cond>
                </p:stCondLst>
                <p:endSync evt="end" delay="0">
                  <p:rtn val="all"/>
                </p:endSync>
                <p:childTnLst>
                  <p:par>
                    <p:cTn id="28" fill="hold">
                      <p:stCondLst>
                        <p:cond delay="0"/>
                      </p:stCondLst>
                      <p:childTnLst>
                        <p:par>
                          <p:cTn id="29" fill="hold">
                            <p:stCondLst>
                              <p:cond delay="0"/>
                            </p:stCondLst>
                            <p:childTnLst>
                              <p:par>
                                <p:cTn id="30" presetID="1" presetClass="exit"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32" restart="whenNotActive" fill="hold" evtFilter="cancelBubble" nodeType="interactiveSeq">
                <p:stCondLst>
                  <p:cond evt="onClick" delay="0">
                    <p:tgtEl>
                      <p:spTgt spid="12"/>
                    </p:tgtEl>
                  </p:cond>
                </p:stCondLst>
                <p:endSync evt="end" delay="0">
                  <p:rtn val="all"/>
                </p:endSync>
                <p:childTnLst>
                  <p:par>
                    <p:cTn id="33" fill="hold">
                      <p:stCondLst>
                        <p:cond delay="0"/>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37" restart="whenNotActive" fill="hold" evtFilter="cancelBubble" nodeType="interactiveSeq">
                <p:stCondLst>
                  <p:cond evt="onClick" delay="0">
                    <p:tgtEl>
                      <p:spTgt spid="11"/>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42" restart="whenNotActive" fill="hold" evtFilter="cancelBubble" nodeType="interactiveSeq">
                <p:stCondLst>
                  <p:cond evt="onClick" delay="0">
                    <p:tgtEl>
                      <p:spTgt spid="5"/>
                    </p:tgtEl>
                  </p:cond>
                </p:stCondLst>
                <p:endSync evt="end" delay="0">
                  <p:rtn val="all"/>
                </p:endSync>
                <p:childTnLst>
                  <p:par>
                    <p:cTn id="43" fill="hold">
                      <p:stCondLst>
                        <p:cond delay="0"/>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47" restart="whenNotActive" fill="hold" evtFilter="cancelBubble" nodeType="interactiveSeq">
                <p:stCondLst>
                  <p:cond evt="onClick" delay="0">
                    <p:tgtEl>
                      <p:spTgt spid="9"/>
                    </p:tgtEl>
                  </p:cond>
                </p:stCondLst>
                <p:endSync evt="end" delay="0">
                  <p:rtn val="all"/>
                </p:endSync>
                <p:childTnLst>
                  <p:par>
                    <p:cTn id="48" fill="hold">
                      <p:stCondLst>
                        <p:cond delay="0"/>
                      </p:stCondLst>
                      <p:childTnLst>
                        <p:par>
                          <p:cTn id="49" fill="hold">
                            <p:stCondLst>
                              <p:cond delay="0"/>
                            </p:stCondLst>
                            <p:childTnLst>
                              <p:par>
                                <p:cTn id="50" presetID="1" presetClass="exit" presetSubtype="0" fill="hold" grpId="0" nodeType="clickEffect">
                                  <p:stCondLst>
                                    <p:cond delay="0"/>
                                  </p:stCondLst>
                                  <p:childTnLst>
                                    <p:set>
                                      <p:cBhvr>
                                        <p:cTn id="51"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52" restart="whenNotActive" fill="hold" evtFilter="cancelBubble" nodeType="interactiveSeq">
                <p:stCondLst>
                  <p:cond evt="onClick" delay="0">
                    <p:tgtEl>
                      <p:spTgt spid="4"/>
                    </p:tgtEl>
                  </p:cond>
                </p:stCondLst>
                <p:endSync evt="end" delay="0">
                  <p:rtn val="all"/>
                </p:endSync>
                <p:childTnLst>
                  <p:par>
                    <p:cTn id="53" fill="hold">
                      <p:stCondLst>
                        <p:cond delay="0"/>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57" restart="whenNotActive" fill="hold" evtFilter="cancelBubble" nodeType="interactiveSeq">
                <p:stCondLst>
                  <p:cond evt="onClick" delay="0">
                    <p:tgtEl>
                      <p:spTgt spid="13"/>
                    </p:tgtEl>
                  </p:cond>
                </p:stCondLst>
                <p:endSync evt="end" delay="0">
                  <p:rtn val="all"/>
                </p:endSync>
                <p:childTnLst>
                  <p:par>
                    <p:cTn id="58" fill="hold">
                      <p:stCondLst>
                        <p:cond delay="0"/>
                      </p:stCondLst>
                      <p:childTnLst>
                        <p:par>
                          <p:cTn id="59" fill="hold">
                            <p:stCondLst>
                              <p:cond delay="0"/>
                            </p:stCondLst>
                            <p:childTnLst>
                              <p:par>
                                <p:cTn id="60" presetID="1" presetClass="exit" presetSubtype="0" fill="hold" grpId="0" nodeType="clickEffect">
                                  <p:stCondLst>
                                    <p:cond delay="0"/>
                                  </p:stCondLst>
                                  <p:childTnLst>
                                    <p:set>
                                      <p:cBhvr>
                                        <p:cTn id="61"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62" restart="whenNotActive" fill="hold" evtFilter="cancelBubble" nodeType="interactiveSeq">
                <p:stCondLst>
                  <p:cond evt="onClick" delay="0">
                    <p:tgtEl>
                      <p:spTgt spid="18"/>
                    </p:tgtEl>
                  </p:cond>
                </p:stCondLst>
                <p:endSync evt="end" delay="0">
                  <p:rtn val="all"/>
                </p:endSync>
                <p:childTnLst>
                  <p:par>
                    <p:cTn id="63" fill="hold">
                      <p:stCondLst>
                        <p:cond delay="0"/>
                      </p:stCondLst>
                      <p:childTnLst>
                        <p:par>
                          <p:cTn id="64" fill="hold">
                            <p:stCondLst>
                              <p:cond delay="0"/>
                            </p:stCondLst>
                            <p:childTnLst>
                              <p:par>
                                <p:cTn id="65" presetID="2" presetClass="exit" presetSubtype="4" fill="hold" grpId="0" nodeType="clickEffect">
                                  <p:stCondLst>
                                    <p:cond delay="0"/>
                                  </p:stCondLst>
                                  <p:childTnLst>
                                    <p:anim calcmode="lin" valueType="num">
                                      <p:cBhvr additive="base">
                                        <p:cTn id="66" dur="500"/>
                                        <p:tgtEl>
                                          <p:spTgt spid="18"/>
                                        </p:tgtEl>
                                        <p:attrNameLst>
                                          <p:attrName>ppt_x</p:attrName>
                                        </p:attrNameLst>
                                      </p:cBhvr>
                                      <p:tavLst>
                                        <p:tav tm="0">
                                          <p:val>
                                            <p:strVal val="ppt_x"/>
                                          </p:val>
                                        </p:tav>
                                        <p:tav tm="100000">
                                          <p:val>
                                            <p:strVal val="ppt_x"/>
                                          </p:val>
                                        </p:tav>
                                      </p:tavLst>
                                    </p:anim>
                                    <p:anim calcmode="lin" valueType="num">
                                      <p:cBhvr additive="base">
                                        <p:cTn id="67" dur="500"/>
                                        <p:tgtEl>
                                          <p:spTgt spid="18"/>
                                        </p:tgtEl>
                                        <p:attrNameLst>
                                          <p:attrName>ppt_y</p:attrName>
                                        </p:attrNameLst>
                                      </p:cBhvr>
                                      <p:tavLst>
                                        <p:tav tm="0">
                                          <p:val>
                                            <p:strVal val="ppt_y"/>
                                          </p:val>
                                        </p:tav>
                                        <p:tav tm="100000">
                                          <p:val>
                                            <p:strVal val="1+ppt_h/2"/>
                                          </p:val>
                                        </p:tav>
                                      </p:tavLst>
                                    </p:anim>
                                    <p:set>
                                      <p:cBhvr>
                                        <p:cTn id="68"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childTnLst>
        </p:cTn>
      </p:par>
    </p:tnLst>
    <p:bldLst>
      <p:bldP spid="18" grpId="0" animBg="1"/>
      <p:bldP spid="2"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70609-9FFB-BBDA-9B67-2AB41C5C1CC2}"/>
            </a:ext>
          </a:extLst>
        </p:cNvPr>
        <p:cNvGrpSpPr/>
        <p:nvPr/>
      </p:nvGrpSpPr>
      <p:grpSpPr>
        <a:xfrm>
          <a:off x="0" y="0"/>
          <a:ext cx="0" cy="0"/>
          <a:chOff x="0" y="0"/>
          <a:chExt cx="0" cy="0"/>
        </a:xfrm>
      </p:grpSpPr>
      <p:sp>
        <p:nvSpPr>
          <p:cNvPr id="21" name="Title">
            <a:extLst>
              <a:ext uri="{FF2B5EF4-FFF2-40B4-BE49-F238E27FC236}">
                <a16:creationId xmlns:a16="http://schemas.microsoft.com/office/drawing/2014/main" id="{C0AFD37C-34AC-94D0-6825-E9AE073F805B}"/>
              </a:ext>
            </a:extLst>
          </p:cNvPr>
          <p:cNvSpPr>
            <a:spLocks noGrp="1"/>
          </p:cNvSpPr>
          <p:nvPr>
            <p:ph type="title"/>
          </p:nvPr>
        </p:nvSpPr>
        <p:spPr>
          <a:xfrm>
            <a:off x="457198" y="464029"/>
            <a:ext cx="8220075" cy="994306"/>
          </a:xfrm>
        </p:spPr>
        <p:txBody>
          <a:bodyPr/>
          <a:lstStyle/>
          <a:p>
            <a:r>
              <a:rPr lang="en-GB" sz="2800" dirty="0">
                <a:solidFill>
                  <a:srgbClr val="8C358B"/>
                </a:solidFill>
                <a:latin typeface="+mn-lt"/>
              </a:rPr>
              <a:t>Can you work out </a:t>
            </a:r>
            <a:r>
              <a:rPr lang="en-GB" sz="2800">
                <a:solidFill>
                  <a:srgbClr val="8C358B"/>
                </a:solidFill>
                <a:latin typeface="+mn-lt"/>
              </a:rPr>
              <a:t>what it </a:t>
            </a:r>
            <a:r>
              <a:rPr lang="en-GB" sz="2800" dirty="0">
                <a:solidFill>
                  <a:srgbClr val="8C358B"/>
                </a:solidFill>
                <a:latin typeface="+mn-lt"/>
              </a:rPr>
              <a:t>is?</a:t>
            </a:r>
          </a:p>
        </p:txBody>
      </p:sp>
      <p:pic>
        <p:nvPicPr>
          <p:cNvPr id="9" name="Picture 8">
            <a:extLst>
              <a:ext uri="{FF2B5EF4-FFF2-40B4-BE49-F238E27FC236}">
                <a16:creationId xmlns:a16="http://schemas.microsoft.com/office/drawing/2014/main" id="{E74AB0BE-906E-8A31-D30B-C02B8D91E8D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140" t="29480" r="6538" b="28251"/>
          <a:stretch/>
        </p:blipFill>
        <p:spPr>
          <a:xfrm rot="19759393">
            <a:off x="779429" y="2955348"/>
            <a:ext cx="7402262" cy="1308936"/>
          </a:xfrm>
          <a:prstGeom prst="rect">
            <a:avLst/>
          </a:prstGeom>
        </p:spPr>
      </p:pic>
      <p:sp>
        <p:nvSpPr>
          <p:cNvPr id="4" name="Rectangle 3">
            <a:extLst>
              <a:ext uri="{FF2B5EF4-FFF2-40B4-BE49-F238E27FC236}">
                <a16:creationId xmlns:a16="http://schemas.microsoft.com/office/drawing/2014/main" id="{8124542E-9EE5-D677-A4FF-5D8C40D00E0E}"/>
              </a:ext>
            </a:extLst>
          </p:cNvPr>
          <p:cNvSpPr/>
          <p:nvPr/>
        </p:nvSpPr>
        <p:spPr>
          <a:xfrm>
            <a:off x="2894400" y="1377825"/>
            <a:ext cx="1677600"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2</a:t>
            </a:r>
          </a:p>
        </p:txBody>
      </p:sp>
      <p:sp>
        <p:nvSpPr>
          <p:cNvPr id="24" name="Rectangle 23">
            <a:extLst>
              <a:ext uri="{FF2B5EF4-FFF2-40B4-BE49-F238E27FC236}">
                <a16:creationId xmlns:a16="http://schemas.microsoft.com/office/drawing/2014/main" id="{4BDA8A3D-5608-D8E4-05D3-447710D8CF28}"/>
              </a:ext>
            </a:extLst>
          </p:cNvPr>
          <p:cNvSpPr/>
          <p:nvPr/>
        </p:nvSpPr>
        <p:spPr>
          <a:xfrm>
            <a:off x="2894401" y="2493819"/>
            <a:ext cx="1677599"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15</a:t>
            </a:r>
          </a:p>
        </p:txBody>
      </p:sp>
      <p:sp>
        <p:nvSpPr>
          <p:cNvPr id="25" name="Rectangle 24">
            <a:extLst>
              <a:ext uri="{FF2B5EF4-FFF2-40B4-BE49-F238E27FC236}">
                <a16:creationId xmlns:a16="http://schemas.microsoft.com/office/drawing/2014/main" id="{AB7ABFF4-FCBD-2B8A-BC1E-6C3594B36790}"/>
              </a:ext>
            </a:extLst>
          </p:cNvPr>
          <p:cNvSpPr/>
          <p:nvPr/>
        </p:nvSpPr>
        <p:spPr>
          <a:xfrm>
            <a:off x="2894401" y="3609816"/>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9</a:t>
            </a:r>
          </a:p>
        </p:txBody>
      </p:sp>
      <p:sp>
        <p:nvSpPr>
          <p:cNvPr id="26" name="Rectangle 25">
            <a:extLst>
              <a:ext uri="{FF2B5EF4-FFF2-40B4-BE49-F238E27FC236}">
                <a16:creationId xmlns:a16="http://schemas.microsoft.com/office/drawing/2014/main" id="{F7FC20E8-2D8A-AC3E-D123-10F06FF5F949}"/>
              </a:ext>
            </a:extLst>
          </p:cNvPr>
          <p:cNvSpPr/>
          <p:nvPr/>
        </p:nvSpPr>
        <p:spPr>
          <a:xfrm>
            <a:off x="2894401" y="4725810"/>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12</a:t>
            </a:r>
          </a:p>
        </p:txBody>
      </p:sp>
      <p:sp>
        <p:nvSpPr>
          <p:cNvPr id="27" name="Rectangle 26">
            <a:extLst>
              <a:ext uri="{FF2B5EF4-FFF2-40B4-BE49-F238E27FC236}">
                <a16:creationId xmlns:a16="http://schemas.microsoft.com/office/drawing/2014/main" id="{77D3C13E-1AB4-11EC-24D9-B9F7F31E42CF}"/>
              </a:ext>
            </a:extLst>
          </p:cNvPr>
          <p:cNvSpPr/>
          <p:nvPr/>
        </p:nvSpPr>
        <p:spPr>
          <a:xfrm>
            <a:off x="4566013" y="1377825"/>
            <a:ext cx="1677600"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10</a:t>
            </a:r>
          </a:p>
        </p:txBody>
      </p:sp>
      <p:sp>
        <p:nvSpPr>
          <p:cNvPr id="28" name="Rectangle 27">
            <a:extLst>
              <a:ext uri="{FF2B5EF4-FFF2-40B4-BE49-F238E27FC236}">
                <a16:creationId xmlns:a16="http://schemas.microsoft.com/office/drawing/2014/main" id="{06F6CFC2-3923-6DB6-BB1D-48A07B7DD05F}"/>
              </a:ext>
            </a:extLst>
          </p:cNvPr>
          <p:cNvSpPr/>
          <p:nvPr/>
        </p:nvSpPr>
        <p:spPr>
          <a:xfrm>
            <a:off x="4566014" y="2493819"/>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14</a:t>
            </a:r>
          </a:p>
        </p:txBody>
      </p:sp>
      <p:sp>
        <p:nvSpPr>
          <p:cNvPr id="29" name="Rectangle 28">
            <a:extLst>
              <a:ext uri="{FF2B5EF4-FFF2-40B4-BE49-F238E27FC236}">
                <a16:creationId xmlns:a16="http://schemas.microsoft.com/office/drawing/2014/main" id="{D0F4E355-DE46-DFF8-CF2C-83DEE9162D2E}"/>
              </a:ext>
            </a:extLst>
          </p:cNvPr>
          <p:cNvSpPr/>
          <p:nvPr/>
        </p:nvSpPr>
        <p:spPr>
          <a:xfrm>
            <a:off x="4566014" y="3609816"/>
            <a:ext cx="1677599"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5</a:t>
            </a:r>
          </a:p>
        </p:txBody>
      </p:sp>
      <p:sp>
        <p:nvSpPr>
          <p:cNvPr id="30" name="Rectangle 29">
            <a:extLst>
              <a:ext uri="{FF2B5EF4-FFF2-40B4-BE49-F238E27FC236}">
                <a16:creationId xmlns:a16="http://schemas.microsoft.com/office/drawing/2014/main" id="{FCF48237-8764-DD4B-E839-BB8A0AC982F2}"/>
              </a:ext>
            </a:extLst>
          </p:cNvPr>
          <p:cNvSpPr/>
          <p:nvPr/>
        </p:nvSpPr>
        <p:spPr>
          <a:xfrm>
            <a:off x="4566014" y="4725810"/>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16</a:t>
            </a:r>
          </a:p>
        </p:txBody>
      </p:sp>
      <p:sp>
        <p:nvSpPr>
          <p:cNvPr id="31" name="Rectangle 30">
            <a:extLst>
              <a:ext uri="{FF2B5EF4-FFF2-40B4-BE49-F238E27FC236}">
                <a16:creationId xmlns:a16="http://schemas.microsoft.com/office/drawing/2014/main" id="{47087C9E-67B6-DBDA-496B-518D9CB8B92C}"/>
              </a:ext>
            </a:extLst>
          </p:cNvPr>
          <p:cNvSpPr/>
          <p:nvPr/>
        </p:nvSpPr>
        <p:spPr>
          <a:xfrm>
            <a:off x="6237627" y="1377825"/>
            <a:ext cx="1677600"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4</a:t>
            </a:r>
          </a:p>
        </p:txBody>
      </p:sp>
      <p:sp>
        <p:nvSpPr>
          <p:cNvPr id="32" name="Rectangle 31">
            <a:extLst>
              <a:ext uri="{FF2B5EF4-FFF2-40B4-BE49-F238E27FC236}">
                <a16:creationId xmlns:a16="http://schemas.microsoft.com/office/drawing/2014/main" id="{1DB491B7-2B16-62FE-5F44-AB2B02112812}"/>
              </a:ext>
            </a:extLst>
          </p:cNvPr>
          <p:cNvSpPr/>
          <p:nvPr/>
        </p:nvSpPr>
        <p:spPr>
          <a:xfrm>
            <a:off x="6237628" y="2493819"/>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7</a:t>
            </a:r>
          </a:p>
        </p:txBody>
      </p:sp>
      <p:sp>
        <p:nvSpPr>
          <p:cNvPr id="33" name="Rectangle 32">
            <a:extLst>
              <a:ext uri="{FF2B5EF4-FFF2-40B4-BE49-F238E27FC236}">
                <a16:creationId xmlns:a16="http://schemas.microsoft.com/office/drawing/2014/main" id="{5E85C538-FE7A-EBE5-5D10-FCBCEF861CD5}"/>
              </a:ext>
            </a:extLst>
          </p:cNvPr>
          <p:cNvSpPr/>
          <p:nvPr/>
        </p:nvSpPr>
        <p:spPr>
          <a:xfrm>
            <a:off x="6237628" y="3609816"/>
            <a:ext cx="1677599"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a:t>
            </a:r>
          </a:p>
        </p:txBody>
      </p:sp>
      <p:sp>
        <p:nvSpPr>
          <p:cNvPr id="34" name="Rectangle 33">
            <a:extLst>
              <a:ext uri="{FF2B5EF4-FFF2-40B4-BE49-F238E27FC236}">
                <a16:creationId xmlns:a16="http://schemas.microsoft.com/office/drawing/2014/main" id="{0A4852B9-3B0E-CBF1-2A3C-80982A4FE174}"/>
              </a:ext>
            </a:extLst>
          </p:cNvPr>
          <p:cNvSpPr/>
          <p:nvPr/>
        </p:nvSpPr>
        <p:spPr>
          <a:xfrm>
            <a:off x="6237628" y="4725810"/>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rgbClr val="FFFFFF"/>
                </a:solidFill>
              </a:rPr>
              <a:t>8</a:t>
            </a:r>
          </a:p>
        </p:txBody>
      </p:sp>
      <p:sp>
        <p:nvSpPr>
          <p:cNvPr id="35" name="Rectangle 34">
            <a:extLst>
              <a:ext uri="{FF2B5EF4-FFF2-40B4-BE49-F238E27FC236}">
                <a16:creationId xmlns:a16="http://schemas.microsoft.com/office/drawing/2014/main" id="{C9B7B917-1416-266F-5433-4568160886B3}"/>
              </a:ext>
            </a:extLst>
          </p:cNvPr>
          <p:cNvSpPr/>
          <p:nvPr/>
        </p:nvSpPr>
        <p:spPr>
          <a:xfrm>
            <a:off x="1216800" y="1377825"/>
            <a:ext cx="1677600" cy="1116000"/>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11</a:t>
            </a:r>
          </a:p>
        </p:txBody>
      </p:sp>
      <p:sp>
        <p:nvSpPr>
          <p:cNvPr id="36" name="Rectangle 35">
            <a:extLst>
              <a:ext uri="{FF2B5EF4-FFF2-40B4-BE49-F238E27FC236}">
                <a16:creationId xmlns:a16="http://schemas.microsoft.com/office/drawing/2014/main" id="{43A8352D-05AB-C966-4285-E39269187D4E}"/>
              </a:ext>
            </a:extLst>
          </p:cNvPr>
          <p:cNvSpPr/>
          <p:nvPr/>
        </p:nvSpPr>
        <p:spPr>
          <a:xfrm>
            <a:off x="1216801" y="2493819"/>
            <a:ext cx="1677599" cy="1116000"/>
          </a:xfrm>
          <a:prstGeom prst="rect">
            <a:avLst/>
          </a:prstGeom>
          <a:solidFill>
            <a:srgbClr val="8C3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chemeClr val="bg1"/>
                </a:solidFill>
              </a:rPr>
              <a:t>6</a:t>
            </a:r>
          </a:p>
        </p:txBody>
      </p:sp>
      <p:sp>
        <p:nvSpPr>
          <p:cNvPr id="37" name="Rectangle 36">
            <a:extLst>
              <a:ext uri="{FF2B5EF4-FFF2-40B4-BE49-F238E27FC236}">
                <a16:creationId xmlns:a16="http://schemas.microsoft.com/office/drawing/2014/main" id="{C011B686-AAA2-2E39-7137-50F1D6DEB2DF}"/>
              </a:ext>
            </a:extLst>
          </p:cNvPr>
          <p:cNvSpPr/>
          <p:nvPr/>
        </p:nvSpPr>
        <p:spPr>
          <a:xfrm>
            <a:off x="1216801" y="3609816"/>
            <a:ext cx="1677599" cy="1116000"/>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chemeClr val="bg1"/>
                </a:solidFill>
              </a:rPr>
              <a:t>13</a:t>
            </a:r>
          </a:p>
        </p:txBody>
      </p:sp>
      <p:sp>
        <p:nvSpPr>
          <p:cNvPr id="38" name="Rectangle 37">
            <a:extLst>
              <a:ext uri="{FF2B5EF4-FFF2-40B4-BE49-F238E27FC236}">
                <a16:creationId xmlns:a16="http://schemas.microsoft.com/office/drawing/2014/main" id="{AE39D2FC-23A3-448C-611B-790B4FB2BB49}"/>
              </a:ext>
            </a:extLst>
          </p:cNvPr>
          <p:cNvSpPr/>
          <p:nvPr/>
        </p:nvSpPr>
        <p:spPr>
          <a:xfrm>
            <a:off x="1216801" y="4725810"/>
            <a:ext cx="1677599" cy="1116000"/>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9050">
                  <a:noFill/>
                </a:ln>
                <a:solidFill>
                  <a:sysClr val="windowText" lastClr="000000"/>
                </a:solidFill>
              </a:rPr>
              <a:t>3</a:t>
            </a:r>
          </a:p>
        </p:txBody>
      </p:sp>
      <p:sp>
        <p:nvSpPr>
          <p:cNvPr id="6" name="Text Box">
            <a:extLst>
              <a:ext uri="{FF2B5EF4-FFF2-40B4-BE49-F238E27FC236}">
                <a16:creationId xmlns:a16="http://schemas.microsoft.com/office/drawing/2014/main" id="{687B0C9A-0066-0728-5F83-969D4A1A3E94}"/>
              </a:ext>
            </a:extLst>
          </p:cNvPr>
          <p:cNvSpPr/>
          <p:nvPr/>
        </p:nvSpPr>
        <p:spPr>
          <a:xfrm>
            <a:off x="3136767" y="6086852"/>
            <a:ext cx="2870468" cy="649935"/>
          </a:xfrm>
          <a:prstGeom prst="roundRect">
            <a:avLst/>
          </a:prstGeom>
          <a:solidFill>
            <a:srgbClr val="8C358B"/>
          </a:solid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2400" b="1" dirty="0">
                <a:solidFill>
                  <a:schemeClr val="bg1"/>
                </a:solidFill>
              </a:rPr>
              <a:t>ruler</a:t>
            </a:r>
          </a:p>
        </p:txBody>
      </p:sp>
      <p:sp>
        <p:nvSpPr>
          <p:cNvPr id="2" name="A Text Box">
            <a:extLst>
              <a:ext uri="{FF2B5EF4-FFF2-40B4-BE49-F238E27FC236}">
                <a16:creationId xmlns:a16="http://schemas.microsoft.com/office/drawing/2014/main" id="{F0675FC6-828E-96C4-0111-D07C484862DA}"/>
              </a:ext>
            </a:extLst>
          </p:cNvPr>
          <p:cNvSpPr/>
          <p:nvPr/>
        </p:nvSpPr>
        <p:spPr>
          <a:xfrm>
            <a:off x="3136767" y="6086852"/>
            <a:ext cx="2870468" cy="649935"/>
          </a:xfrm>
          <a:prstGeom prst="roundRect">
            <a:avLst/>
          </a:prstGeom>
          <a:solidFill>
            <a:schemeClr val="bg1"/>
          </a:solidFill>
          <a:ln w="28575" cap="rnd">
            <a:solidFill>
              <a:srgbClr val="00A7E7"/>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2400" b="1" dirty="0">
                <a:solidFill>
                  <a:srgbClr val="00A7E7"/>
                </a:solidFill>
              </a:rPr>
              <a:t>Answer</a:t>
            </a:r>
          </a:p>
        </p:txBody>
      </p:sp>
    </p:spTree>
    <p:extLst>
      <p:ext uri="{BB962C8B-B14F-4D97-AF65-F5344CB8AC3E}">
        <p14:creationId xmlns:p14="http://schemas.microsoft.com/office/powerpoint/2010/main" val="39939648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3"/>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9" restart="whenNotActive" fill="hold" evtFilter="cancelBubble" nodeType="interactiveSeq">
                <p:stCondLst>
                  <p:cond evt="onClick" delay="0">
                    <p:tgtEl>
                      <p:spTgt spid="38"/>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clickEffect">
                                  <p:stCondLst>
                                    <p:cond delay="0"/>
                                  </p:stCondLst>
                                  <p:childTnLst>
                                    <p:set>
                                      <p:cBhvr>
                                        <p:cTn id="23" dur="1" fill="hold">
                                          <p:stCondLst>
                                            <p:cond delay="0"/>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24" restart="whenNotActive" fill="hold" evtFilter="cancelBubble" nodeType="interactiveSeq">
                <p:stCondLst>
                  <p:cond evt="onClick" delay="0">
                    <p:tgtEl>
                      <p:spTgt spid="31"/>
                    </p:tgtEl>
                  </p:cond>
                </p:stCondLst>
                <p:endSync evt="end" delay="0">
                  <p:rtn val="all"/>
                </p:endSync>
                <p:childTnLst>
                  <p:par>
                    <p:cTn id="25" fill="hold">
                      <p:stCondLst>
                        <p:cond delay="0"/>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29" restart="whenNotActive" fill="hold" evtFilter="cancelBubble" nodeType="interactiveSeq">
                <p:stCondLst>
                  <p:cond evt="onClick" delay="0">
                    <p:tgtEl>
                      <p:spTgt spid="29"/>
                    </p:tgtEl>
                  </p:cond>
                </p:stCondLst>
                <p:endSync evt="end" delay="0">
                  <p:rtn val="all"/>
                </p:endSync>
                <p:childTnLst>
                  <p:par>
                    <p:cTn id="30" fill="hold">
                      <p:stCondLst>
                        <p:cond delay="0"/>
                      </p:stCondLst>
                      <p:childTnLst>
                        <p:par>
                          <p:cTn id="31" fill="hold">
                            <p:stCondLst>
                              <p:cond delay="0"/>
                            </p:stCondLst>
                            <p:childTnLst>
                              <p:par>
                                <p:cTn id="32" presetID="1" presetClass="exit"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34" restart="whenNotActive" fill="hold" evtFilter="cancelBubble" nodeType="interactiveSeq">
                <p:stCondLst>
                  <p:cond evt="onClick" delay="0">
                    <p:tgtEl>
                      <p:spTgt spid="36"/>
                    </p:tgtEl>
                  </p:cond>
                </p:stCondLst>
                <p:endSync evt="end" delay="0">
                  <p:rtn val="all"/>
                </p:endSync>
                <p:childTnLst>
                  <p:par>
                    <p:cTn id="35" fill="hold">
                      <p:stCondLst>
                        <p:cond delay="0"/>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39" restart="whenNotActive" fill="hold" evtFilter="cancelBubble" nodeType="interactiveSeq">
                <p:stCondLst>
                  <p:cond evt="onClick" delay="0">
                    <p:tgtEl>
                      <p:spTgt spid="32"/>
                    </p:tgtEl>
                  </p:cond>
                </p:stCondLst>
                <p:endSync evt="end" delay="0">
                  <p:rtn val="all"/>
                </p:endSync>
                <p:childTnLst>
                  <p:par>
                    <p:cTn id="40" fill="hold">
                      <p:stCondLst>
                        <p:cond delay="0"/>
                      </p:stCondLst>
                      <p:childTnLst>
                        <p:par>
                          <p:cTn id="41" fill="hold">
                            <p:stCondLst>
                              <p:cond delay="0"/>
                            </p:stCondLst>
                            <p:childTnLst>
                              <p:par>
                                <p:cTn id="42" presetID="1" presetClass="exit" presetSubtype="0" fill="hold" grpId="0" nodeType="clickEffect">
                                  <p:stCondLst>
                                    <p:cond delay="0"/>
                                  </p:stCondLst>
                                  <p:childTnLst>
                                    <p:set>
                                      <p:cBhvr>
                                        <p:cTn id="43"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44" restart="whenNotActive" fill="hold" evtFilter="cancelBubble" nodeType="interactiveSeq">
                <p:stCondLst>
                  <p:cond evt="onClick" delay="0">
                    <p:tgtEl>
                      <p:spTgt spid="34"/>
                    </p:tgtEl>
                  </p:cond>
                </p:stCondLst>
                <p:endSync evt="end" delay="0">
                  <p:rtn val="all"/>
                </p:endSync>
                <p:childTnLst>
                  <p:par>
                    <p:cTn id="45" fill="hold">
                      <p:stCondLst>
                        <p:cond delay="0"/>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49" restart="whenNotActive" fill="hold" evtFilter="cancelBubble" nodeType="interactiveSeq">
                <p:stCondLst>
                  <p:cond evt="onClick" delay="0">
                    <p:tgtEl>
                      <p:spTgt spid="25"/>
                    </p:tgtEl>
                  </p:cond>
                </p:stCondLst>
                <p:endSync evt="end" delay="0">
                  <p:rtn val="all"/>
                </p:endSync>
                <p:childTnLst>
                  <p:par>
                    <p:cTn id="50" fill="hold">
                      <p:stCondLst>
                        <p:cond delay="0"/>
                      </p:stCondLst>
                      <p:childTnLst>
                        <p:par>
                          <p:cTn id="51" fill="hold">
                            <p:stCondLst>
                              <p:cond delay="0"/>
                            </p:stCondLst>
                            <p:childTnLst>
                              <p:par>
                                <p:cTn id="52" presetID="1" presetClass="exit" presetSubtype="0" fill="hold" grpId="0" nodeType="clickEffect">
                                  <p:stCondLst>
                                    <p:cond delay="0"/>
                                  </p:stCondLst>
                                  <p:childTnLst>
                                    <p:set>
                                      <p:cBhvr>
                                        <p:cTn id="53"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54" restart="whenNotActive" fill="hold" evtFilter="cancelBubble" nodeType="interactiveSeq">
                <p:stCondLst>
                  <p:cond evt="onClick" delay="0">
                    <p:tgtEl>
                      <p:spTgt spid="27"/>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59" restart="whenNotActive" fill="hold" evtFilter="cancelBubble" nodeType="interactiveSeq">
                <p:stCondLst>
                  <p:cond evt="onClick" delay="0">
                    <p:tgtEl>
                      <p:spTgt spid="35"/>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grpId="0" nodeType="clickEffect">
                                  <p:stCondLst>
                                    <p:cond delay="0"/>
                                  </p:stCondLst>
                                  <p:childTnLst>
                                    <p:set>
                                      <p:cBhvr>
                                        <p:cTn id="63" dur="1" fill="hold">
                                          <p:stCondLst>
                                            <p:cond delay="0"/>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64" restart="whenNotActive" fill="hold" evtFilter="cancelBubble" nodeType="interactiveSeq">
                <p:stCondLst>
                  <p:cond evt="onClick" delay="0">
                    <p:tgtEl>
                      <p:spTgt spid="26"/>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grpId="0" nodeType="clickEffect">
                                  <p:stCondLst>
                                    <p:cond delay="0"/>
                                  </p:stCondLst>
                                  <p:childTnLst>
                                    <p:set>
                                      <p:cBhvr>
                                        <p:cTn id="68"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69" restart="whenNotActive" fill="hold" evtFilter="cancelBubble" nodeType="interactiveSeq">
                <p:stCondLst>
                  <p:cond evt="onClick" delay="0">
                    <p:tgtEl>
                      <p:spTgt spid="37"/>
                    </p:tgtEl>
                  </p:cond>
                </p:stCondLst>
                <p:endSync evt="end" delay="0">
                  <p:rtn val="all"/>
                </p:endSync>
                <p:childTnLst>
                  <p:par>
                    <p:cTn id="70" fill="hold">
                      <p:stCondLst>
                        <p:cond delay="0"/>
                      </p:stCondLst>
                      <p:childTnLst>
                        <p:par>
                          <p:cTn id="71" fill="hold">
                            <p:stCondLst>
                              <p:cond delay="0"/>
                            </p:stCondLst>
                            <p:childTnLst>
                              <p:par>
                                <p:cTn id="72" presetID="1" presetClass="exit" presetSubtype="0" fill="hold" grpId="0" nodeType="clickEffect">
                                  <p:stCondLst>
                                    <p:cond delay="0"/>
                                  </p:stCondLst>
                                  <p:childTnLst>
                                    <p:set>
                                      <p:cBhvr>
                                        <p:cTn id="73" dur="1" fill="hold">
                                          <p:stCondLst>
                                            <p:cond delay="0"/>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74" restart="whenNotActive" fill="hold" evtFilter="cancelBubble" nodeType="interactiveSeq">
                <p:stCondLst>
                  <p:cond evt="onClick" delay="0">
                    <p:tgtEl>
                      <p:spTgt spid="28"/>
                    </p:tgtEl>
                  </p:cond>
                </p:stCondLst>
                <p:endSync evt="end" delay="0">
                  <p:rtn val="all"/>
                </p:endSync>
                <p:childTnLst>
                  <p:par>
                    <p:cTn id="75" fill="hold">
                      <p:stCondLst>
                        <p:cond delay="0"/>
                      </p:stCondLst>
                      <p:childTnLst>
                        <p:par>
                          <p:cTn id="76" fill="hold">
                            <p:stCondLst>
                              <p:cond delay="0"/>
                            </p:stCondLst>
                            <p:childTnLst>
                              <p:par>
                                <p:cTn id="77" presetID="1" presetClass="exit" presetSubtype="0" fill="hold" grpId="0" nodeType="clickEffect">
                                  <p:stCondLst>
                                    <p:cond delay="0"/>
                                  </p:stCondLst>
                                  <p:childTnLst>
                                    <p:set>
                                      <p:cBhvr>
                                        <p:cTn id="78"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79" restart="whenNotActive" fill="hold" evtFilter="cancelBubble" nodeType="interactiveSeq">
                <p:stCondLst>
                  <p:cond evt="onClick" delay="0">
                    <p:tgtEl>
                      <p:spTgt spid="24"/>
                    </p:tgtEl>
                  </p:cond>
                </p:stCondLst>
                <p:endSync evt="end" delay="0">
                  <p:rtn val="all"/>
                </p:endSync>
                <p:childTnLst>
                  <p:par>
                    <p:cTn id="80" fill="hold">
                      <p:stCondLst>
                        <p:cond delay="0"/>
                      </p:stCondLst>
                      <p:childTnLst>
                        <p:par>
                          <p:cTn id="81" fill="hold">
                            <p:stCondLst>
                              <p:cond delay="0"/>
                            </p:stCondLst>
                            <p:childTnLst>
                              <p:par>
                                <p:cTn id="82" presetID="1" presetClass="exit" presetSubtype="0" fill="hold" grpId="0" nodeType="clickEffect">
                                  <p:stCondLst>
                                    <p:cond delay="0"/>
                                  </p:stCondLst>
                                  <p:childTnLst>
                                    <p:set>
                                      <p:cBhvr>
                                        <p:cTn id="83"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84" restart="whenNotActive" fill="hold" evtFilter="cancelBubble" nodeType="interactiveSeq">
                <p:stCondLst>
                  <p:cond evt="onClick" delay="0">
                    <p:tgtEl>
                      <p:spTgt spid="30"/>
                    </p:tgtEl>
                  </p:cond>
                </p:stCondLst>
                <p:endSync evt="end" delay="0">
                  <p:rtn val="all"/>
                </p:endSync>
                <p:childTnLst>
                  <p:par>
                    <p:cTn id="85" fill="hold">
                      <p:stCondLst>
                        <p:cond delay="0"/>
                      </p:stCondLst>
                      <p:childTnLst>
                        <p:par>
                          <p:cTn id="86" fill="hold">
                            <p:stCondLst>
                              <p:cond delay="0"/>
                            </p:stCondLst>
                            <p:childTnLst>
                              <p:par>
                                <p:cTn id="87" presetID="1" presetClass="exit" presetSubtype="0" fill="hold" grpId="0" nodeType="clickEffect">
                                  <p:stCondLst>
                                    <p:cond delay="0"/>
                                  </p:stCondLst>
                                  <p:childTnLst>
                                    <p:set>
                                      <p:cBhvr>
                                        <p:cTn id="88"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childTnLst>
        </p:cTn>
      </p:par>
    </p:tnLst>
    <p:bldLst>
      <p:bldP spid="4"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Shape 203"/>
        <p:cNvGrpSpPr/>
        <p:nvPr/>
      </p:nvGrpSpPr>
      <p:grpSpPr>
        <a:xfrm>
          <a:off x="0" y="0"/>
          <a:ext cx="0" cy="0"/>
          <a:chOff x="0" y="0"/>
          <a:chExt cx="0" cy="0"/>
        </a:xfrm>
      </p:grpSpPr>
      <p:pic>
        <p:nvPicPr>
          <p:cNvPr id="5" name="Picture 4" descr="A colorful face shapes&#10;&#10;Description automatically generated with medium confidence">
            <a:extLst>
              <a:ext uri="{FF2B5EF4-FFF2-40B4-BE49-F238E27FC236}">
                <a16:creationId xmlns:a16="http://schemas.microsoft.com/office/drawing/2014/main" id="{BA5ED04C-D3A6-6961-84FB-25DD58AE2C63}"/>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2" y="0"/>
            <a:ext cx="9144001" cy="6869336"/>
          </a:xfrm>
          <a:prstGeom prst="rect">
            <a:avLst/>
          </a:prstGeom>
        </p:spPr>
      </p:pic>
      <p:pic>
        <p:nvPicPr>
          <p:cNvPr id="23" name="Picture 22" descr="A group of children using a computer&#10;&#10;Description automatically generated">
            <a:extLst>
              <a:ext uri="{FF2B5EF4-FFF2-40B4-BE49-F238E27FC236}">
                <a16:creationId xmlns:a16="http://schemas.microsoft.com/office/drawing/2014/main" id="{E01657F8-2E92-06E3-1152-01A25FEAE9A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 y="3500701"/>
            <a:ext cx="5037867" cy="3357299"/>
          </a:xfrm>
          <a:prstGeom prst="rect">
            <a:avLst/>
          </a:prstGeom>
        </p:spPr>
      </p:pic>
      <p:sp>
        <p:nvSpPr>
          <p:cNvPr id="24" name="TextBox 23">
            <a:extLst>
              <a:ext uri="{FF2B5EF4-FFF2-40B4-BE49-F238E27FC236}">
                <a16:creationId xmlns:a16="http://schemas.microsoft.com/office/drawing/2014/main" id="{D30DD960-E723-DCC8-2157-CED07308A0A6}"/>
              </a:ext>
            </a:extLst>
          </p:cNvPr>
          <p:cNvSpPr txBox="1"/>
          <p:nvPr/>
        </p:nvSpPr>
        <p:spPr>
          <a:xfrm>
            <a:off x="269543" y="1455801"/>
            <a:ext cx="3946198" cy="160043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Confidently teach ESL while saving time with our comprehensive set of learning materials, including ready-made PPT lessons with audio. Whether you require complete lesson plans or seek inspiration for warm-up exercises or additional activities, our Curriculum includes lesson plans tailored for every level.</a:t>
            </a:r>
            <a:endParaRPr kumimoji="0" lang="en-PT" sz="1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p:txBody>
      </p:sp>
      <p:sp>
        <p:nvSpPr>
          <p:cNvPr id="25" name="TextBox 24">
            <a:extLst>
              <a:ext uri="{FF2B5EF4-FFF2-40B4-BE49-F238E27FC236}">
                <a16:creationId xmlns:a16="http://schemas.microsoft.com/office/drawing/2014/main" id="{91D69359-A72D-EE7F-B938-1CD47448BB8C}"/>
              </a:ext>
            </a:extLst>
          </p:cNvPr>
          <p:cNvSpPr txBox="1"/>
          <p:nvPr/>
        </p:nvSpPr>
        <p:spPr>
          <a:xfrm>
            <a:off x="5654585" y="1455801"/>
            <a:ext cx="2937439" cy="116955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Explore our ESL Curriculum Games App, featuring a variety of interactive vocabulary and grammar games aligned with our curriculum lessons.</a:t>
            </a:r>
            <a:endParaRPr kumimoji="0" lang="en-PT"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endParaRPr>
          </a:p>
        </p:txBody>
      </p:sp>
      <p:sp>
        <p:nvSpPr>
          <p:cNvPr id="26" name="Google Shape;277;p27">
            <a:hlinkClick r:id="rId5"/>
            <a:extLst>
              <a:ext uri="{FF2B5EF4-FFF2-40B4-BE49-F238E27FC236}">
                <a16:creationId xmlns:a16="http://schemas.microsoft.com/office/drawing/2014/main" id="{26C466D5-7B4A-11BB-97F1-4A0870891937}"/>
              </a:ext>
            </a:extLst>
          </p:cNvPr>
          <p:cNvSpPr/>
          <p:nvPr/>
        </p:nvSpPr>
        <p:spPr>
          <a:xfrm>
            <a:off x="302701" y="3155562"/>
            <a:ext cx="3485527" cy="417057"/>
          </a:xfrm>
          <a:prstGeom prst="roundRect">
            <a:avLst>
              <a:gd name="adj" fmla="val 16667"/>
            </a:avLst>
          </a:prstGeom>
          <a:solidFill>
            <a:srgbClr val="005B94"/>
          </a:solid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Want to know more? </a:t>
            </a:r>
            <a:r>
              <a:rPr kumimoji="0" lang="en-GB" sz="18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Click me!</a:t>
            </a:r>
            <a:endParaRPr kumimoji="0" lang="en-PT" sz="18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endParaRPr>
          </a:p>
        </p:txBody>
      </p:sp>
      <p:sp>
        <p:nvSpPr>
          <p:cNvPr id="27" name="Google Shape;407;p32">
            <a:extLst>
              <a:ext uri="{FF2B5EF4-FFF2-40B4-BE49-F238E27FC236}">
                <a16:creationId xmlns:a16="http://schemas.microsoft.com/office/drawing/2014/main" id="{8C4E9B70-25FB-791F-49D2-1E3BCA1419B2}"/>
              </a:ext>
            </a:extLst>
          </p:cNvPr>
          <p:cNvSpPr txBox="1">
            <a:spLocks noGrp="1"/>
          </p:cNvSpPr>
          <p:nvPr>
            <p:ph type="title"/>
          </p:nvPr>
        </p:nvSpPr>
        <p:spPr>
          <a:xfrm>
            <a:off x="269542" y="959115"/>
            <a:ext cx="7248600" cy="366316"/>
          </a:xfrm>
          <a:prstGeom prst="rect">
            <a:avLst/>
          </a:prstGeom>
        </p:spPr>
        <p:txBody>
          <a:bodyPr spcFirstLastPara="1" vert="horz" wrap="square" lIns="91425" tIns="91425" rIns="91425" bIns="91425" numCol="1" anchor="t" anchorCtr="0" compatLnSpc="1">
            <a:prstTxWarp prst="textNoShape">
              <a:avLst/>
            </a:prstTxWarp>
            <a:noAutofit/>
          </a:bodyPr>
          <a:lstStyle/>
          <a:p>
            <a:r>
              <a:rPr lang="en-GB" sz="2000" dirty="0">
                <a:solidFill>
                  <a:srgbClr val="005B94"/>
                </a:solidFill>
                <a:latin typeface="Roboto Black" panose="02000000000000000000" pitchFamily="2" charset="0"/>
                <a:ea typeface="Roboto Black" panose="02000000000000000000" pitchFamily="2" charset="0"/>
              </a:rPr>
              <a:t>Twinkl's </a:t>
            </a:r>
            <a:r>
              <a:rPr lang="en-GB" sz="2000" b="1" dirty="0">
                <a:solidFill>
                  <a:srgbClr val="2299F7"/>
                </a:solidFill>
                <a:latin typeface="Roboto" panose="02000000000000000000" pitchFamily="2" charset="0"/>
                <a:ea typeface="Roboto" panose="02000000000000000000" pitchFamily="2" charset="0"/>
              </a:rPr>
              <a:t>Ready-made ESL Curriculum</a:t>
            </a:r>
            <a:endParaRPr sz="3200" b="1" dirty="0">
              <a:solidFill>
                <a:srgbClr val="2299F7"/>
              </a:solidFill>
              <a:latin typeface="Roboto" panose="02000000000000000000" pitchFamily="2" charset="0"/>
              <a:ea typeface="Roboto" panose="02000000000000000000" pitchFamily="2" charset="0"/>
            </a:endParaRPr>
          </a:p>
        </p:txBody>
      </p:sp>
      <p:sp>
        <p:nvSpPr>
          <p:cNvPr id="28" name="Google Shape;407;p32">
            <a:extLst>
              <a:ext uri="{FF2B5EF4-FFF2-40B4-BE49-F238E27FC236}">
                <a16:creationId xmlns:a16="http://schemas.microsoft.com/office/drawing/2014/main" id="{2A6CA326-2070-A5E5-77A6-FF312D0BC357}"/>
              </a:ext>
            </a:extLst>
          </p:cNvPr>
          <p:cNvSpPr txBox="1">
            <a:spLocks/>
          </p:cNvSpPr>
          <p:nvPr/>
        </p:nvSpPr>
        <p:spPr>
          <a:xfrm>
            <a:off x="5654386" y="959115"/>
            <a:ext cx="3456363" cy="36131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2399F9"/>
              </a:buClr>
              <a:buSzPts val="4400"/>
              <a:buFont typeface="Roboto Black"/>
              <a:buNone/>
              <a:defRPr sz="4400" b="0" i="0" u="none" strike="noStrike" cap="none">
                <a:solidFill>
                  <a:srgbClr val="2399F9"/>
                </a:solidFill>
                <a:latin typeface="Roboto Black"/>
                <a:ea typeface="Roboto Black"/>
                <a:cs typeface="Roboto Black"/>
                <a:sym typeface="Roboto Black"/>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457200" rtl="0" eaLnBrk="1" fontAlgn="auto" latinLnBrk="0" hangingPunct="1">
              <a:lnSpc>
                <a:spcPct val="100000"/>
              </a:lnSpc>
              <a:spcBef>
                <a:spcPts val="0"/>
              </a:spcBef>
              <a:spcAft>
                <a:spcPts val="0"/>
              </a:spcAft>
              <a:buClr>
                <a:srgbClr val="2399F9"/>
              </a:buClr>
              <a:buSzPts val="4400"/>
              <a:buFont typeface="Roboto Black"/>
              <a:buNone/>
              <a:tabLst/>
              <a:defRPr/>
            </a:pPr>
            <a:r>
              <a:rPr kumimoji="0" lang="en-GB" sz="2000" b="0" i="0" u="none" strike="noStrike" kern="1200" cap="none" spc="0" normalizeH="0" baseline="0" noProof="0" dirty="0">
                <a:ln>
                  <a:noFill/>
                </a:ln>
                <a:solidFill>
                  <a:prstClr val="white"/>
                </a:solidFill>
                <a:effectLst/>
                <a:uLnTx/>
                <a:uFillTx/>
                <a:latin typeface="Roboto Black"/>
                <a:ea typeface="Roboto Black"/>
                <a:sym typeface="Roboto Black"/>
              </a:rPr>
              <a:t>Online Games</a:t>
            </a:r>
            <a:endParaRPr kumimoji="0" lang="en-GB" sz="3200" b="0" i="0" u="none" strike="noStrike" kern="1200" cap="none" spc="0" normalizeH="0" baseline="0" noProof="0" dirty="0">
              <a:ln>
                <a:noFill/>
              </a:ln>
              <a:solidFill>
                <a:prstClr val="white"/>
              </a:solidFill>
              <a:effectLst/>
              <a:uLnTx/>
              <a:uFillTx/>
              <a:latin typeface="Roboto Black"/>
              <a:ea typeface="Roboto Black"/>
              <a:sym typeface="Roboto Black"/>
            </a:endParaRPr>
          </a:p>
        </p:txBody>
      </p:sp>
      <p:sp>
        <p:nvSpPr>
          <p:cNvPr id="29" name="Google Shape;66;p10">
            <a:hlinkClick r:id="rId6"/>
            <a:extLst>
              <a:ext uri="{FF2B5EF4-FFF2-40B4-BE49-F238E27FC236}">
                <a16:creationId xmlns:a16="http://schemas.microsoft.com/office/drawing/2014/main" id="{14FC9588-CF31-2EC4-2192-637ECFF60480}"/>
              </a:ext>
            </a:extLst>
          </p:cNvPr>
          <p:cNvSpPr/>
          <p:nvPr/>
        </p:nvSpPr>
        <p:spPr>
          <a:xfrm>
            <a:off x="5736194" y="2833282"/>
            <a:ext cx="2766538" cy="1049007"/>
          </a:xfrm>
          <a:prstGeom prst="roundRect">
            <a:avLst>
              <a:gd name="adj" fmla="val 16667"/>
            </a:avLst>
          </a:prstGeom>
          <a:noFill/>
          <a:ln w="19050"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Click here to empower your students to play, learn, and earn rewards.</a:t>
            </a:r>
            <a:endParaRPr kumimoji="0" lang="en-PT" sz="18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endParaRPr>
          </a:p>
        </p:txBody>
      </p:sp>
      <p:pic>
        <p:nvPicPr>
          <p:cNvPr id="3" name="Picture 2" descr="A blue and black logo&#10;&#10;Description automatically generated">
            <a:extLst>
              <a:ext uri="{FF2B5EF4-FFF2-40B4-BE49-F238E27FC236}">
                <a16:creationId xmlns:a16="http://schemas.microsoft.com/office/drawing/2014/main" id="{4065A852-8D04-ECC3-F8AD-F337DBF4F8F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03613" y="100777"/>
            <a:ext cx="2942139" cy="78743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2365191"/>
      </p:ext>
    </p:extLst>
  </p:cSld>
  <p:clrMapOvr>
    <a:masterClrMapping/>
  </p:clrMapOvr>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7FDFB294-AA21-4D5F-8639-1FC54B34335D}" vid="{EB2A0921-A39D-4A9E-BBDD-BB4A2CDFAD3C}"/>
    </a:ext>
  </a:extLst>
</a:theme>
</file>

<file path=ppt/theme/theme2.xml><?xml version="1.0" encoding="utf-8"?>
<a:theme xmlns:a="http://schemas.openxmlformats.org/drawingml/2006/main" name="Disclaimers/Guidan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FDFB294-AA21-4D5F-8639-1FC54B34335D}" vid="{30434494-8A2E-42A9-9A84-62AD6FE2FF0F}"/>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ESL PPT</Template>
  <TotalTime>0</TotalTime>
  <Words>360</Words>
  <Application>Microsoft Office PowerPoint</Application>
  <PresentationFormat>On-screen Show (4:3)</PresentationFormat>
  <Paragraphs>172</Paragraphs>
  <Slides>15</Slides>
  <Notes>1</Notes>
  <HiddenSlides>3</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15</vt:i4>
      </vt:variant>
    </vt:vector>
  </HeadingPairs>
  <TitlesOfParts>
    <vt:vector size="26" baseType="lpstr">
      <vt:lpstr>Twinkl</vt:lpstr>
      <vt:lpstr>Times New Roman</vt:lpstr>
      <vt:lpstr>Calibri</vt:lpstr>
      <vt:lpstr>Arial</vt:lpstr>
      <vt:lpstr>Aptos Display</vt:lpstr>
      <vt:lpstr>Roboto</vt:lpstr>
      <vt:lpstr>Roboto Black</vt:lpstr>
      <vt:lpstr>Aptos</vt:lpstr>
      <vt:lpstr>Slide Layouts</vt:lpstr>
      <vt:lpstr>Disclaimers/Guidance</vt:lpstr>
      <vt:lpstr>Office Theme</vt:lpstr>
      <vt:lpstr>PowerPoint Presentation</vt:lpstr>
      <vt:lpstr>PowerPoint Presentation</vt:lpstr>
      <vt:lpstr>PowerPoint Presentation</vt:lpstr>
      <vt:lpstr>Revision</vt:lpstr>
      <vt:lpstr>Can you guess what is at school?</vt:lpstr>
      <vt:lpstr>Can you work out what it is?</vt:lpstr>
      <vt:lpstr>Can you work out what it is?</vt:lpstr>
      <vt:lpstr>Can you work out what it is?</vt:lpstr>
      <vt:lpstr>Can you work out what it is?</vt:lpstr>
      <vt:lpstr>Can you work out what it is?</vt:lpstr>
      <vt:lpstr>Can you work out what it is?</vt:lpstr>
      <vt:lpstr>Can you work out what it is?</vt:lpstr>
      <vt:lpstr>Can you work out what it is?</vt:lpstr>
      <vt:lpstr>Twinkl's Ready-made ESL Curriculum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Viviana I. Roberti</dc:creator>
  <cp:lastModifiedBy>Valentini Pavlidou</cp:lastModifiedBy>
  <cp:revision>291</cp:revision>
  <dcterms:created xsi:type="dcterms:W3CDTF">2024-09-11T16:26:57Z</dcterms:created>
  <dcterms:modified xsi:type="dcterms:W3CDTF">2025-10-03T17:36:22Z</dcterms:modified>
</cp:coreProperties>
</file>