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5"/>
  </p:notesMasterIdLst>
  <p:handoutMasterIdLst>
    <p:handoutMasterId r:id="rId26"/>
  </p:handoutMasterIdLst>
  <p:sldIdLst>
    <p:sldId id="310" r:id="rId3"/>
    <p:sldId id="311" r:id="rId4"/>
    <p:sldId id="268" r:id="rId5"/>
    <p:sldId id="312" r:id="rId6"/>
    <p:sldId id="313" r:id="rId7"/>
    <p:sldId id="314" r:id="rId8"/>
    <p:sldId id="315" r:id="rId9"/>
    <p:sldId id="316" r:id="rId10"/>
    <p:sldId id="317" r:id="rId11"/>
    <p:sldId id="318" r:id="rId12"/>
    <p:sldId id="321" r:id="rId13"/>
    <p:sldId id="319" r:id="rId14"/>
    <p:sldId id="320" r:id="rId15"/>
    <p:sldId id="322" r:id="rId16"/>
    <p:sldId id="323" r:id="rId17"/>
    <p:sldId id="324" r:id="rId18"/>
    <p:sldId id="325" r:id="rId19"/>
    <p:sldId id="326" r:id="rId20"/>
    <p:sldId id="327" r:id="rId21"/>
    <p:sldId id="328" r:id="rId22"/>
    <p:sldId id="329" r:id="rId23"/>
    <p:sldId id="279" r:id="rId24"/>
  </p:sldIdLst>
  <p:sldSz cx="9144000" cy="6858000" type="screen4x3"/>
  <p:notesSz cx="6858000" cy="9144000"/>
  <p:embeddedFontLst>
    <p:embeddedFont>
      <p:font typeface="Roboto" panose="02000000000000000000" pitchFamily="2" charset="0"/>
      <p:regular r:id="rId27"/>
      <p:bold r:id="rId28"/>
      <p:italic r:id="rId29"/>
      <p:boldItalic r:id="rId30"/>
    </p:embeddedFont>
    <p:embeddedFont>
      <p:font typeface="Twinkl" panose="020B0604020202020204" charset="0"/>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4" pos="340" userDrawn="1">
          <p15:clr>
            <a:srgbClr val="A4A3A4"/>
          </p15:clr>
        </p15:guide>
        <p15:guide id="5" orient="horz" pos="4065" userDrawn="1">
          <p15:clr>
            <a:srgbClr val="A4A3A4"/>
          </p15:clr>
        </p15:guide>
        <p15:guide id="6" pos="5488" userDrawn="1">
          <p15:clr>
            <a:srgbClr val="A4A3A4"/>
          </p15:clr>
        </p15:guide>
        <p15:guide id="7" orient="horz" pos="436" userDrawn="1">
          <p15:clr>
            <a:srgbClr val="A4A3A4"/>
          </p15:clr>
        </p15:guide>
        <p15:guide id="8" pos="476" userDrawn="1">
          <p15:clr>
            <a:srgbClr val="A4A3A4"/>
          </p15:clr>
        </p15:guide>
        <p15:guide id="9" orient="horz" pos="595" userDrawn="1">
          <p15:clr>
            <a:srgbClr val="A4A3A4"/>
          </p15:clr>
        </p15:guide>
        <p15:guide id="10" orient="horz" pos="3929" userDrawn="1">
          <p15:clr>
            <a:srgbClr val="A4A3A4"/>
          </p15:clr>
        </p15:guide>
        <p15:guide id="11" pos="53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A5"/>
    <a:srgbClr val="E6E6E6"/>
    <a:srgbClr val="FFCD82"/>
    <a:srgbClr val="FAF4D7"/>
    <a:srgbClr val="E95E00"/>
    <a:srgbClr val="DDAD6F"/>
    <a:srgbClr val="5F2445"/>
    <a:srgbClr val="EBE4C7"/>
    <a:srgbClr val="E1D6A9"/>
    <a:srgbClr val="FFD2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6" autoAdjust="0"/>
    <p:restoredTop sz="94660"/>
  </p:normalViewPr>
  <p:slideViewPr>
    <p:cSldViewPr snapToGrid="0" showGuides="1">
      <p:cViewPr varScale="1">
        <p:scale>
          <a:sx n="82" d="100"/>
          <a:sy n="82" d="100"/>
        </p:scale>
        <p:origin x="1440" y="48"/>
      </p:cViewPr>
      <p:guideLst>
        <p:guide orient="horz" pos="2160"/>
        <p:guide pos="340"/>
        <p:guide orient="horz" pos="4065"/>
        <p:guide pos="5488"/>
        <p:guide orient="horz" pos="436"/>
        <p:guide pos="476"/>
        <p:guide orient="horz" pos="595"/>
        <p:guide orient="horz" pos="3929"/>
        <p:guide pos="5352"/>
      </p:guideLst>
    </p:cSldViewPr>
  </p:slideViewPr>
  <p:notesTextViewPr>
    <p:cViewPr>
      <p:scale>
        <a:sx n="3" d="2"/>
        <a:sy n="3" d="2"/>
      </p:scale>
      <p:origin x="0" y="0"/>
    </p:cViewPr>
  </p:notesTextViewPr>
  <p:sorterViewPr>
    <p:cViewPr>
      <p:scale>
        <a:sx n="80" d="100"/>
        <a:sy n="80" d="100"/>
      </p:scale>
      <p:origin x="0" y="0"/>
    </p:cViewPr>
  </p:sorter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Animation Disclaimer">
    <p:bg>
      <p:bgPr>
        <a:solidFill>
          <a:srgbClr val="FFCD82"/>
        </a:solid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solidFill>
                  <a:prstClr val="white"/>
                </a:solidFill>
                <a:effectLst/>
                <a:uLnTx/>
                <a:uFillTx/>
                <a:latin typeface="Twinkl" pitchFamily="50" charset="0"/>
                <a:ea typeface="+mn-ea"/>
                <a:cs typeface="+mn-cs"/>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altLang="en-US" sz="10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2" name="Rectangle 41">
            <a:extLst>
              <a:ext uri="{FF2B5EF4-FFF2-40B4-BE49-F238E27FC236}">
                <a16:creationId xmlns:a16="http://schemas.microsoft.com/office/drawing/2014/main" id="{0DF60415-D303-4DFE-A6B8-E0AB42EF4DDC}"/>
              </a:ext>
            </a:extLst>
          </p:cNvPr>
          <p:cNvSpPr/>
          <p:nvPr/>
        </p:nvSpPr>
        <p:spPr>
          <a:xfrm>
            <a:off x="735743" y="1681195"/>
            <a:ext cx="1372641" cy="273960"/>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PowerPoint</a:t>
            </a:r>
          </a:p>
        </p:txBody>
      </p:sp>
      <p:sp>
        <p:nvSpPr>
          <p:cNvPr id="43" name="Rectangle 42">
            <a:extLst>
              <a:ext uri="{FF2B5EF4-FFF2-40B4-BE49-F238E27FC236}">
                <a16:creationId xmlns:a16="http://schemas.microsoft.com/office/drawing/2014/main" id="{6A96975B-C3DC-451D-8423-D15D5BCDB436}"/>
              </a:ext>
            </a:extLst>
          </p:cNvPr>
          <p:cNvSpPr/>
          <p:nvPr/>
        </p:nvSpPr>
        <p:spPr>
          <a:xfrm>
            <a:off x="743835" y="1955155"/>
            <a:ext cx="7632700" cy="1831473"/>
          </a:xfrm>
          <a:prstGeom prst="rect">
            <a:avLst/>
          </a:prstGeom>
          <a:no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This resource has been designed with animations to make it as fun and engaging as possible. To view the content in the correct formatting, please view the PowerPoint in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Presentation Mode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If you view the slides without selecting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Presentation Mode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you may find that some of the text and images overlap each other or are difficult to read.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To enter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Slide Show Mode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go to the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Slide Show</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menu tab and select either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From Beginning</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or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From Current Slide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a:t>
            </a:r>
            <a:endPar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We hope you find the information on our website and resources useful. </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F5C46"/>
                </a:solidFill>
                <a:effectLst/>
                <a:uLnTx/>
                <a:uFillTx/>
                <a:latin typeface="Roboto" panose="02000000000000000000" pitchFamily="2" charset="0"/>
                <a:ea typeface="Roboto" panose="02000000000000000000" pitchFamily="2" charset="0"/>
                <a:cs typeface="+mn-cs"/>
              </a:rPr>
              <a:t>Disclaimer/s</a:t>
            </a:r>
            <a:endParaRPr kumimoji="0" lang="en-GB" sz="2800" b="1" i="0" u="none" strike="noStrike" kern="1200" cap="none" spc="0" normalizeH="0" baseline="0" noProof="0" dirty="0">
              <a:ln>
                <a:noFill/>
              </a:ln>
              <a:solidFill>
                <a:srgbClr val="EF5C46"/>
              </a:solidFill>
              <a:effectLst/>
              <a:uLnTx/>
              <a:uFillTx/>
              <a:latin typeface="Calibri" panose="020F0502020204030204"/>
              <a:ea typeface="+mn-ea"/>
              <a:cs typeface="+mn-cs"/>
            </a:endParaRPr>
          </a:p>
        </p:txBody>
      </p:sp>
      <p:sp>
        <p:nvSpPr>
          <p:cNvPr id="2" name="Rectangle 41">
            <a:extLst>
              <a:ext uri="{FF2B5EF4-FFF2-40B4-BE49-F238E27FC236}">
                <a16:creationId xmlns:a16="http://schemas.microsoft.com/office/drawing/2014/main" id="{3C5434A5-A40C-B932-C1AC-C20CAD92995D}"/>
              </a:ext>
            </a:extLst>
          </p:cNvPr>
          <p:cNvSpPr/>
          <p:nvPr userDrawn="1"/>
        </p:nvSpPr>
        <p:spPr>
          <a:xfrm>
            <a:off x="747558" y="4059955"/>
            <a:ext cx="800172" cy="267975"/>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Slides</a:t>
            </a:r>
          </a:p>
        </p:txBody>
      </p:sp>
      <p:sp>
        <p:nvSpPr>
          <p:cNvPr id="3" name="Rectangle 42">
            <a:extLst>
              <a:ext uri="{FF2B5EF4-FFF2-40B4-BE49-F238E27FC236}">
                <a16:creationId xmlns:a16="http://schemas.microsoft.com/office/drawing/2014/main" id="{48284F69-270B-CF43-8E80-B226939056DB}"/>
              </a:ext>
            </a:extLst>
          </p:cNvPr>
          <p:cNvSpPr/>
          <p:nvPr userDrawn="1"/>
        </p:nvSpPr>
        <p:spPr>
          <a:xfrm>
            <a:off x="755650" y="4327931"/>
            <a:ext cx="7632700" cy="1831473"/>
          </a:xfrm>
          <a:prstGeom prst="rect">
            <a:avLst/>
          </a:prstGeom>
          <a:no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This resource has been designed with animations to make it as fun and engaging as possible. </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Times New Roman" panose="02020603050405020304" pitchFamily="18" charset="0"/>
                <a:cs typeface="Times New Roman" panose="02020603050405020304" pitchFamily="18" charset="0"/>
              </a:rPr>
              <a:t>To view the content in the correct formatting, please view the </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presentation in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Presenter view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If you view the slides without selecting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Presenter view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you may find that some of the text and images overlap each other or are difficult to read. </a:t>
            </a:r>
            <a:endParaRPr kumimoji="0" lang="en-ZA"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To enter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Slideshow Mode</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go to the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Slideshow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button and select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Start from beginning</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or simply click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Slideshow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to play from the current slide.</a:t>
            </a:r>
            <a:endParaRPr kumimoji="0" lang="en-ZA"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47296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claimers Editable">
    <p:bg>
      <p:bgPr>
        <a:solidFill>
          <a:srgbClr val="FFCD82"/>
        </a:solid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solidFill>
                  <a:prstClr val="white"/>
                </a:solidFill>
                <a:effectLst/>
                <a:uLnTx/>
                <a:uFillTx/>
                <a:latin typeface="Twinkl" pitchFamily="50" charset="0"/>
                <a:ea typeface="+mn-ea"/>
                <a:cs typeface="+mn-cs"/>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altLang="en-US" sz="10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017203"/>
            <a:ext cx="7644513"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We hope you find the information on our website and resources useful. </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5E2DD96-F714-4CFE-8121-9BD618AA74C8}"/>
              </a:ext>
            </a:extLst>
          </p:cNvPr>
          <p:cNvSpPr/>
          <p:nvPr/>
        </p:nvSpPr>
        <p:spPr>
          <a:xfrm>
            <a:off x="733971" y="4521469"/>
            <a:ext cx="1005410" cy="273960"/>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Editable</a:t>
            </a:r>
          </a:p>
        </p:txBody>
      </p:sp>
      <p:sp>
        <p:nvSpPr>
          <p:cNvPr id="22" name="Rectangle 21">
            <a:extLst>
              <a:ext uri="{FF2B5EF4-FFF2-40B4-BE49-F238E27FC236}">
                <a16:creationId xmlns:a16="http://schemas.microsoft.com/office/drawing/2014/main" id="{110E9556-8ED8-404D-9793-60568C040CEB}"/>
              </a:ext>
            </a:extLst>
          </p:cNvPr>
          <p:cNvSpPr/>
          <p:nvPr/>
        </p:nvSpPr>
        <p:spPr>
          <a:xfrm>
            <a:off x="743837" y="4785113"/>
            <a:ext cx="7632700" cy="1410203"/>
          </a:xfrm>
          <a:prstGeom prst="rect">
            <a:avLst/>
          </a:prstGeom>
          <a:solidFill>
            <a:schemeClr val="bg1"/>
          </a:solid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1C1C1C"/>
                </a:solidFill>
                <a:effectLst/>
                <a:uLnTx/>
                <a:uFillTx/>
                <a:latin typeface="Roboto" panose="02000000000000000000" pitchFamily="2" charset="0"/>
                <a:ea typeface="Calibri" panose="020F0502020204030204" pitchFamily="34" charset="0"/>
                <a:cs typeface="Twinkl" pitchFamily="2" charset="77"/>
              </a:rPr>
              <a:t>This resource is editable and can be adapted to meet the needs of different learners. Twinkl cannot be held responsible for any changes made once a resource has been downloaded. Please be aware that this content may have been edited and therefore may no longer reflect our values.</a:t>
            </a:r>
            <a:endParaRPr kumimoji="0" lang="en-ZA" sz="1400" b="0" i="0" u="none" strike="noStrike" kern="1200" cap="none" spc="0" normalizeH="0" baseline="0" noProof="0" dirty="0">
              <a:ln>
                <a:noFill/>
              </a:ln>
              <a:solidFill>
                <a:srgbClr val="1C1C1C"/>
              </a:solidFill>
              <a:effectLst/>
              <a:uLnTx/>
              <a:uFillTx/>
              <a:latin typeface="Twinkl" pitchFamily="2" charset="77"/>
              <a:ea typeface="Calibri" panose="020F0502020204030204" pitchFamily="34" charset="0"/>
              <a:cs typeface="Twinkl" pitchFamily="2" charset="77"/>
            </a:endParaRPr>
          </a:p>
        </p:txBody>
      </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521257"/>
            <a:ext cx="76327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F5C46"/>
                </a:solidFill>
                <a:effectLst/>
                <a:uLnTx/>
                <a:uFillTx/>
                <a:latin typeface="Roboto" panose="02000000000000000000" pitchFamily="2" charset="0"/>
                <a:ea typeface="Roboto" panose="02000000000000000000" pitchFamily="2" charset="0"/>
                <a:cs typeface="+mn-cs"/>
              </a:rPr>
              <a:t>Disclaimer/s</a:t>
            </a:r>
            <a:endParaRPr kumimoji="0" lang="en-GB" sz="2800" b="1" i="0" u="none" strike="noStrike" kern="1200" cap="none" spc="0" normalizeH="0" baseline="0" noProof="0" dirty="0">
              <a:ln>
                <a:noFill/>
              </a:ln>
              <a:solidFill>
                <a:srgbClr val="EF5C46"/>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B0D18F5C-122B-478C-AA2E-1A9D89C3D4CD}"/>
              </a:ext>
            </a:extLst>
          </p:cNvPr>
          <p:cNvSpPr/>
          <p:nvPr userDrawn="1"/>
        </p:nvSpPr>
        <p:spPr>
          <a:xfrm>
            <a:off x="733971" y="1412704"/>
            <a:ext cx="1499943" cy="273960"/>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ESL Acronym</a:t>
            </a:r>
          </a:p>
        </p:txBody>
      </p:sp>
      <p:sp>
        <p:nvSpPr>
          <p:cNvPr id="42" name="Rectangle 41">
            <a:extLst>
              <a:ext uri="{FF2B5EF4-FFF2-40B4-BE49-F238E27FC236}">
                <a16:creationId xmlns:a16="http://schemas.microsoft.com/office/drawing/2014/main" id="{43633EA5-BFCB-47C1-B42E-6602A01D8301}"/>
              </a:ext>
            </a:extLst>
          </p:cNvPr>
          <p:cNvSpPr/>
          <p:nvPr userDrawn="1"/>
        </p:nvSpPr>
        <p:spPr>
          <a:xfrm>
            <a:off x="746576" y="1681506"/>
            <a:ext cx="7632700" cy="2751596"/>
          </a:xfrm>
          <a:prstGeom prst="rect">
            <a:avLst/>
          </a:prstGeom>
          <a:solidFill>
            <a:schemeClr val="bg1"/>
          </a:solid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1C1C1C"/>
                </a:solidFill>
                <a:effectLst/>
                <a:uLnTx/>
                <a:uFillTx/>
                <a:latin typeface="Roboto" panose="02000000000000000000" pitchFamily="2" charset="0"/>
                <a:ea typeface="Calibri" panose="020F0502020204030204" pitchFamily="34" charset="0"/>
                <a:cs typeface="Twinkl" pitchFamily="2" charset="77"/>
              </a:rPr>
              <a:t>This resource has been made for the purpose of teaching English language learners. We know that students can be learning English in many different places, in many different ways and at any age, so we try to keep these resources as general as possible.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1C1C1C"/>
                </a:solidFill>
                <a:effectLst/>
                <a:uLnTx/>
                <a:uFillTx/>
                <a:latin typeface="Roboto" panose="02000000000000000000" pitchFamily="2" charset="0"/>
                <a:ea typeface="Calibri" panose="020F0502020204030204" pitchFamily="34" charset="0"/>
                <a:cs typeface="Twinkl" pitchFamily="2" charset="77"/>
              </a:rPr>
              <a:t>There are many acronyms associated with English language teaching. These include (but are not limited to) ELT, TEFL, EFL, ELL, EAL and ESOL. While the term ESL may not fully represent the linguistic backgrounds of all students, it is the most widely recognised term for English language teaching globally.  Therefore, we use the term ‘ESL’ in the names of our resources to make them easy to find but they are suitable for any student learning to speak English.</a:t>
            </a:r>
            <a:endParaRPr kumimoji="0" lang="en-ZA" sz="1400" b="0" i="0" u="none" strike="noStrike" kern="1200" cap="none" spc="0" normalizeH="0" baseline="0" noProof="0" dirty="0">
              <a:ln>
                <a:noFill/>
              </a:ln>
              <a:solidFill>
                <a:srgbClr val="1C1C1C"/>
              </a:solidFill>
              <a:effectLst/>
              <a:uLnTx/>
              <a:uFillTx/>
              <a:latin typeface="Twinkl" pitchFamily="2" charset="77"/>
              <a:ea typeface="Calibri" panose="020F0502020204030204" pitchFamily="34" charset="0"/>
              <a:cs typeface="Twinkl" pitchFamily="2" charset="77"/>
            </a:endParaRPr>
          </a:p>
        </p:txBody>
      </p:sp>
    </p:spTree>
    <p:extLst>
      <p:ext uri="{BB962C8B-B14F-4D97-AF65-F5344CB8AC3E}">
        <p14:creationId xmlns:p14="http://schemas.microsoft.com/office/powerpoint/2010/main" val="196587680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4">
            <a:extLst>
              <a:ext uri="{FF2B5EF4-FFF2-40B4-BE49-F238E27FC236}">
                <a16:creationId xmlns:a16="http://schemas.microsoft.com/office/drawing/2014/main" id="{8D7DC936-D803-31B5-A153-DAA4934F77D2}"/>
              </a:ext>
            </a:extLst>
          </p:cNvPr>
          <p:cNvSpPr/>
          <p:nvPr userDrawn="1"/>
        </p:nvSpPr>
        <p:spPr bwMode="auto">
          <a:xfrm>
            <a:off x="457198" y="438151"/>
            <a:ext cx="8220075" cy="5957887"/>
          </a:xfrm>
          <a:prstGeom prst="roundRect">
            <a:avLst>
              <a:gd name="adj" fmla="val 2649"/>
            </a:avLst>
          </a:prstGeom>
          <a:solidFill>
            <a:schemeClr val="bg1"/>
          </a:solidFill>
          <a:ln w="6350" cap="rnd">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2395933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claimer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5660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9460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61" r:id="rId3"/>
    <p:sldLayoutId id="2147483677" r:id="rId4"/>
    <p:sldLayoutId id="2147483681" r:id="rId5"/>
    <p:sldLayoutId id="2147483674" r:id="rId6"/>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winkl.co.uk/resources/browse-by-type-kids-browse-by-age-esl-resources/esl-powerpoint-lessons-esl-resources/beginner-level-esl-powerpoint-lessons-esl-resources" TargetMode="External"/><Relationship Id="rId2" Type="http://schemas.openxmlformats.org/officeDocument/2006/relationships/hyperlink" Target="https://www.twinkl.co.uk/resources/esl-resources/browse-by-type-kids-browse-by-age-esl-resources/powerpoint-games-browse-by-type-esl-resources"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0.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10.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0.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0.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audio" Target="../media/media3.mp3"/><Relationship Id="rId13" Type="http://schemas.openxmlformats.org/officeDocument/2006/relationships/image" Target="../media/image22.png"/><Relationship Id="rId3" Type="http://schemas.microsoft.com/office/2007/relationships/media" Target="../media/media2.mp3"/><Relationship Id="rId7" Type="http://schemas.microsoft.com/office/2007/relationships/media" Target="../media/media3.mp3"/><Relationship Id="rId12" Type="http://schemas.openxmlformats.org/officeDocument/2006/relationships/image" Target="../media/image2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4.mp3"/><Relationship Id="rId11" Type="http://schemas.openxmlformats.org/officeDocument/2006/relationships/image" Target="../media/image20.png"/><Relationship Id="rId5" Type="http://schemas.microsoft.com/office/2007/relationships/media" Target="../media/media4.mp3"/><Relationship Id="rId10" Type="http://schemas.openxmlformats.org/officeDocument/2006/relationships/image" Target="../media/image19.png"/><Relationship Id="rId4" Type="http://schemas.openxmlformats.org/officeDocument/2006/relationships/audio" Target="../media/media2.mp3"/><Relationship Id="rId9" Type="http://schemas.openxmlformats.org/officeDocument/2006/relationships/slideLayout" Target="../slideLayouts/slideLayout4.xml"/><Relationship Id="rId1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audio" Target="../media/media6.mp3"/><Relationship Id="rId13" Type="http://schemas.openxmlformats.org/officeDocument/2006/relationships/image" Target="../media/image26.png"/><Relationship Id="rId3" Type="http://schemas.microsoft.com/office/2007/relationships/media" Target="../media/media5.mp3"/><Relationship Id="rId7" Type="http://schemas.microsoft.com/office/2007/relationships/media" Target="../media/media6.mp3"/><Relationship Id="rId12" Type="http://schemas.openxmlformats.org/officeDocument/2006/relationships/image" Target="../media/image25.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audio" Target="../media/media8.mp3"/><Relationship Id="rId11" Type="http://schemas.openxmlformats.org/officeDocument/2006/relationships/image" Target="../media/image24.png"/><Relationship Id="rId5" Type="http://schemas.microsoft.com/office/2007/relationships/media" Target="../media/media8.mp3"/><Relationship Id="rId10" Type="http://schemas.openxmlformats.org/officeDocument/2006/relationships/image" Target="../media/image23.png"/><Relationship Id="rId4" Type="http://schemas.openxmlformats.org/officeDocument/2006/relationships/audio" Target="../media/media5.mp3"/><Relationship Id="rId9" Type="http://schemas.openxmlformats.org/officeDocument/2006/relationships/slideLayout" Target="../slideLayouts/slideLayout4.xml"/><Relationship Id="rId1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10.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0.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0.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0.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0.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66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729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172E7569-ADBA-D062-AC74-FFC3897910F0}"/>
              </a:ext>
            </a:extLst>
          </p:cNvPr>
          <p:cNvSpPr/>
          <p:nvPr/>
        </p:nvSpPr>
        <p:spPr>
          <a:xfrm>
            <a:off x="0" y="5994400"/>
            <a:ext cx="2641600" cy="86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3" name="Rectangle 2">
            <a:hlinkClick r:id="rId3"/>
            <a:extLst>
              <a:ext uri="{FF2B5EF4-FFF2-40B4-BE49-F238E27FC236}">
                <a16:creationId xmlns:a16="http://schemas.microsoft.com/office/drawing/2014/main" id="{0768C504-F492-76F0-BD3E-DA64D4E7B2FA}"/>
              </a:ext>
            </a:extLst>
          </p:cNvPr>
          <p:cNvSpPr/>
          <p:nvPr/>
        </p:nvSpPr>
        <p:spPr>
          <a:xfrm>
            <a:off x="0" y="5143500"/>
            <a:ext cx="2349500" cy="1714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Tree>
    <p:extLst>
      <p:ext uri="{BB962C8B-B14F-4D97-AF65-F5344CB8AC3E}">
        <p14:creationId xmlns:p14="http://schemas.microsoft.com/office/powerpoint/2010/main" val="99701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35DCAE1-B86F-F20F-0318-469138855D39}"/>
              </a:ext>
            </a:extLst>
          </p:cNvPr>
          <p:cNvGrpSpPr/>
          <p:nvPr/>
        </p:nvGrpSpPr>
        <p:grpSpPr>
          <a:xfrm>
            <a:off x="5594852" y="2584360"/>
            <a:ext cx="2998382" cy="2998382"/>
            <a:chOff x="5594852" y="2584360"/>
            <a:chExt cx="2998382" cy="2998382"/>
          </a:xfrm>
        </p:grpSpPr>
        <p:sp>
          <p:nvSpPr>
            <p:cNvPr id="7" name="rectangle">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257063"/>
              <a:ext cx="2684673" cy="1200329"/>
            </a:xfrm>
            <a:prstGeom prst="rect">
              <a:avLst/>
            </a:prstGeom>
            <a:noFill/>
          </p:spPr>
          <p:txBody>
            <a:bodyPr wrap="square" rtlCol="0">
              <a:spAutoFit/>
            </a:bodyPr>
            <a:lstStyle/>
            <a:p>
              <a:pPr algn="ctr"/>
              <a:r>
                <a:rPr lang="en-GB" sz="7200" b="1" dirty="0">
                  <a:solidFill>
                    <a:srgbClr val="0070C0"/>
                  </a:solidFill>
                </a:rPr>
                <a:t>book</a:t>
              </a:r>
              <a:endParaRPr lang="en-RU" sz="7200" b="1" dirty="0">
                <a:solidFill>
                  <a:srgbClr val="0070C0"/>
                </a:solidFill>
              </a:endParaRPr>
            </a:p>
          </p:txBody>
        </p:sp>
      </p:grpSp>
      <p:pic>
        <p:nvPicPr>
          <p:cNvPr id="12" name="book2_01">
            <a:hlinkClick r:id="" action="ppaction://media"/>
            <a:extLst>
              <a:ext uri="{FF2B5EF4-FFF2-40B4-BE49-F238E27FC236}">
                <a16:creationId xmlns:a16="http://schemas.microsoft.com/office/drawing/2014/main" id="{B9A17341-6101-3DA0-BFD0-AE59B58BFE3E}"/>
              </a:ext>
            </a:extLst>
          </p:cNvPr>
          <p:cNvPicPr>
            <a:picLocks noChangeAspect="1"/>
          </p:cNvPicPr>
          <p:nvPr>
            <a:audioFile r:link="rId2"/>
            <p:extLst>
              <p:ext uri="{DAA4B4D4-6D71-4841-9C94-3DE7FCFB9230}">
                <p14:media xmlns:p14="http://schemas.microsoft.com/office/powerpoint/2010/main" r:embed="rId1"/>
              </p:ext>
            </p:extLst>
          </p:nvPr>
        </p:nvPicPr>
        <p:blipFill>
          <a:blip r:embed="rId4">
            <a:duotone>
              <a:prstClr val="black"/>
              <a:schemeClr val="accent5">
                <a:tint val="45000"/>
                <a:satMod val="400000"/>
              </a:schemeClr>
            </a:duotone>
          </a:blip>
          <a:stretch>
            <a:fillRect/>
          </a:stretch>
        </p:blipFill>
        <p:spPr>
          <a:xfrm>
            <a:off x="6687642" y="4317295"/>
            <a:ext cx="812800" cy="812800"/>
          </a:xfrm>
          <a:prstGeom prst="rect">
            <a:avLst/>
          </a:prstGeom>
        </p:spPr>
      </p:pic>
      <p:sp>
        <p:nvSpPr>
          <p:cNvPr id="14" name="trigger">
            <a:extLst>
              <a:ext uri="{FF2B5EF4-FFF2-40B4-BE49-F238E27FC236}">
                <a16:creationId xmlns:a16="http://schemas.microsoft.com/office/drawing/2014/main" id="{E7493629-4F67-3040-CCDF-1C49A489C336}"/>
              </a:ext>
            </a:extLst>
          </p:cNvPr>
          <p:cNvSpPr/>
          <p:nvPr/>
        </p:nvSpPr>
        <p:spPr>
          <a:xfrm>
            <a:off x="5594850" y="2463800"/>
            <a:ext cx="2998382" cy="3276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descr="A cartoon of a book&#10;&#10;Description automatically generated">
            <a:extLst>
              <a:ext uri="{FF2B5EF4-FFF2-40B4-BE49-F238E27FC236}">
                <a16:creationId xmlns:a16="http://schemas.microsoft.com/office/drawing/2014/main" id="{425C2EB2-4040-6E2D-0939-584C778BAA06}"/>
              </a:ext>
            </a:extLst>
          </p:cNvPr>
          <p:cNvPicPr>
            <a:picLocks noChangeAspect="1"/>
          </p:cNvPicPr>
          <p:nvPr/>
        </p:nvPicPr>
        <p:blipFill>
          <a:blip r:embed="rId5" cstate="screen">
            <a:extLst>
              <a:ext uri="{28A0092B-C50C-407E-A947-70E740481C1C}">
                <a14:useLocalDpi xmlns:a14="http://schemas.microsoft.com/office/drawing/2010/main"/>
              </a:ext>
            </a:extLst>
          </a:blip>
          <a:srcRect l="-6801" t="-7845" r="-6935" b="-5889"/>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6" name="Rounded Rectangle 5">
            <a:extLst>
              <a:ext uri="{FF2B5EF4-FFF2-40B4-BE49-F238E27FC236}">
                <a16:creationId xmlns:a16="http://schemas.microsoft.com/office/drawing/2014/main" id="{427142FA-0687-4955-9910-D9D981F2E1F3}"/>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0781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64" fill="hold"/>
                                        <p:tgtEl>
                                          <p:spTgt spid="12"/>
                                        </p:tgtEl>
                                      </p:cBhvr>
                                    </p:cmd>
                                  </p:childTnLst>
                                </p:cTn>
                              </p:par>
                            </p:childTnLst>
                          </p:cTn>
                        </p:par>
                      </p:childTnLst>
                    </p:cTn>
                  </p:par>
                </p:childTnLst>
              </p:cTn>
              <p:nextCondLst>
                <p:cond evt="onClick" delay="0">
                  <p:tgtEl>
                    <p:spTgt spid="16"/>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6624">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53581BB0-267E-38A9-F9F3-31D6850DB40F}"/>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370931"/>
              <a:ext cx="2998380" cy="769441"/>
            </a:xfrm>
            <a:prstGeom prst="rect">
              <a:avLst/>
            </a:prstGeom>
            <a:noFill/>
          </p:spPr>
          <p:txBody>
            <a:bodyPr wrap="square" rtlCol="0">
              <a:spAutoFit/>
            </a:bodyPr>
            <a:lstStyle/>
            <a:p>
              <a:pPr algn="ctr"/>
              <a:r>
                <a:rPr lang="en-GB" sz="4400" b="1" dirty="0">
                  <a:solidFill>
                    <a:srgbClr val="0070C0"/>
                  </a:solidFill>
                </a:rPr>
                <a:t>classroom</a:t>
              </a:r>
              <a:endParaRPr lang="en-RU" sz="4400" b="1" dirty="0">
                <a:solidFill>
                  <a:srgbClr val="0070C0"/>
                </a:solidFill>
              </a:endParaRPr>
            </a:p>
          </p:txBody>
        </p:sp>
      </p:grpSp>
      <p:pic>
        <p:nvPicPr>
          <p:cNvPr id="4" name="classroom_01">
            <a:hlinkClick r:id="" action="ppaction://media"/>
            <a:extLst>
              <a:ext uri="{FF2B5EF4-FFF2-40B4-BE49-F238E27FC236}">
                <a16:creationId xmlns:a16="http://schemas.microsoft.com/office/drawing/2014/main" id="{2EA31A0D-E3A0-EBA1-D5DA-712E816E5D1C}"/>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13289"/>
            <a:ext cx="812800" cy="812800"/>
          </a:xfrm>
          <a:prstGeom prst="rect">
            <a:avLst/>
          </a:prstGeom>
        </p:spPr>
      </p:pic>
      <p:sp>
        <p:nvSpPr>
          <p:cNvPr id="11" name="Rounded Rectangle 10">
            <a:extLst>
              <a:ext uri="{FF2B5EF4-FFF2-40B4-BE49-F238E27FC236}">
                <a16:creationId xmlns:a16="http://schemas.microsoft.com/office/drawing/2014/main" id="{1C4204D4-A99F-86D0-350C-4ABA2212BC71}"/>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52120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368"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10476" t="-8015" r="-10517" b="-4680"/>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91B67152-9FCE-D108-631F-6120372944F6}"/>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186726"/>
              <a:ext cx="2684673" cy="1200329"/>
            </a:xfrm>
            <a:prstGeom prst="rect">
              <a:avLst/>
            </a:prstGeom>
            <a:noFill/>
            <a:ln>
              <a:noFill/>
            </a:ln>
          </p:spPr>
          <p:txBody>
            <a:bodyPr wrap="square" rtlCol="0">
              <a:spAutoFit/>
            </a:bodyPr>
            <a:lstStyle/>
            <a:p>
              <a:pPr algn="ctr"/>
              <a:r>
                <a:rPr lang="en-GB" sz="7200" b="1" dirty="0">
                  <a:solidFill>
                    <a:srgbClr val="0070C0"/>
                  </a:solidFill>
                </a:rPr>
                <a:t>desk</a:t>
              </a:r>
              <a:endParaRPr lang="en-RU" sz="7200" b="1" dirty="0">
                <a:solidFill>
                  <a:srgbClr val="0070C0"/>
                </a:solidFill>
              </a:endParaRPr>
            </a:p>
          </p:txBody>
        </p:sp>
      </p:grpSp>
      <p:pic>
        <p:nvPicPr>
          <p:cNvPr id="4" name="desk_01">
            <a:hlinkClick r:id="" action="ppaction://media"/>
            <a:extLst>
              <a:ext uri="{FF2B5EF4-FFF2-40B4-BE49-F238E27FC236}">
                <a16:creationId xmlns:a16="http://schemas.microsoft.com/office/drawing/2014/main" id="{4BDE160E-9325-B657-1B7F-CD175810F0C5}"/>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76621"/>
            <a:ext cx="812800" cy="812800"/>
          </a:xfrm>
          <a:prstGeom prst="rect">
            <a:avLst/>
          </a:prstGeom>
        </p:spPr>
      </p:pic>
      <p:sp>
        <p:nvSpPr>
          <p:cNvPr id="11" name="Rounded Rectangle 10">
            <a:extLst>
              <a:ext uri="{FF2B5EF4-FFF2-40B4-BE49-F238E27FC236}">
                <a16:creationId xmlns:a16="http://schemas.microsoft.com/office/drawing/2014/main" id="{0A8BCAF4-68F3-5772-D362-A1F7FD018887}"/>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68009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128"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31673" t="-12311" r="-36064" b="-7041"/>
          <a:stretch/>
        </p:blipFill>
        <p:spPr>
          <a:xfrm rot="366624">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F597E33F-7E54-1C67-B7CF-F28009E65CF1}"/>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276685"/>
              <a:ext cx="2998380" cy="830997"/>
            </a:xfrm>
            <a:prstGeom prst="rect">
              <a:avLst/>
            </a:prstGeom>
            <a:noFill/>
          </p:spPr>
          <p:txBody>
            <a:bodyPr wrap="square" rtlCol="0">
              <a:spAutoFit/>
            </a:bodyPr>
            <a:lstStyle/>
            <a:p>
              <a:pPr algn="ctr"/>
              <a:r>
                <a:rPr lang="en-GB" sz="4800" b="1" dirty="0">
                  <a:solidFill>
                    <a:srgbClr val="0070C0"/>
                  </a:solidFill>
                </a:rPr>
                <a:t>computer</a:t>
              </a:r>
              <a:endParaRPr lang="en-RU" sz="4800" b="1" dirty="0">
                <a:solidFill>
                  <a:srgbClr val="0070C0"/>
                </a:solidFill>
              </a:endParaRPr>
            </a:p>
          </p:txBody>
        </p:sp>
      </p:grpSp>
      <p:pic>
        <p:nvPicPr>
          <p:cNvPr id="4" name="computer_01">
            <a:hlinkClick r:id="" action="ppaction://media"/>
            <a:extLst>
              <a:ext uri="{FF2B5EF4-FFF2-40B4-BE49-F238E27FC236}">
                <a16:creationId xmlns:a16="http://schemas.microsoft.com/office/drawing/2014/main" id="{4D5CE94D-B8ED-6D65-8743-82EA42D988E8}"/>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07682"/>
            <a:ext cx="812800" cy="812800"/>
          </a:xfrm>
          <a:prstGeom prst="rect">
            <a:avLst/>
          </a:prstGeom>
        </p:spPr>
      </p:pic>
      <p:sp>
        <p:nvSpPr>
          <p:cNvPr id="11" name="Rounded Rectangle 10">
            <a:extLst>
              <a:ext uri="{FF2B5EF4-FFF2-40B4-BE49-F238E27FC236}">
                <a16:creationId xmlns:a16="http://schemas.microsoft.com/office/drawing/2014/main" id="{97C01E90-805A-C288-5D9A-7918F00CE36B}"/>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65828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248"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49604" t="-6580" r="-50204" b="-7373"/>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1E7EC15F-6B2D-C42D-E1AC-747AC2852DAB}"/>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156600"/>
              <a:ext cx="2684673" cy="1200329"/>
            </a:xfrm>
            <a:prstGeom prst="rect">
              <a:avLst/>
            </a:prstGeom>
            <a:noFill/>
          </p:spPr>
          <p:txBody>
            <a:bodyPr wrap="square" rtlCol="0">
              <a:spAutoFit/>
            </a:bodyPr>
            <a:lstStyle/>
            <a:p>
              <a:pPr algn="ctr"/>
              <a:r>
                <a:rPr lang="en-GB" sz="7200" b="1" dirty="0">
                  <a:solidFill>
                    <a:srgbClr val="0070C0"/>
                  </a:solidFill>
                </a:rPr>
                <a:t>pencil</a:t>
              </a:r>
              <a:endParaRPr lang="en-RU" sz="7200" b="1" dirty="0">
                <a:solidFill>
                  <a:srgbClr val="0070C0"/>
                </a:solidFill>
              </a:endParaRPr>
            </a:p>
          </p:txBody>
        </p:sp>
      </p:grpSp>
      <p:pic>
        <p:nvPicPr>
          <p:cNvPr id="4" name="pencil_01">
            <a:hlinkClick r:id="" action="ppaction://media"/>
            <a:extLst>
              <a:ext uri="{FF2B5EF4-FFF2-40B4-BE49-F238E27FC236}">
                <a16:creationId xmlns:a16="http://schemas.microsoft.com/office/drawing/2014/main" id="{D10A9272-B850-88EE-ECB5-FEFC3E4C1E3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47312"/>
            <a:ext cx="812800" cy="812800"/>
          </a:xfrm>
          <a:prstGeom prst="rect">
            <a:avLst/>
          </a:prstGeom>
        </p:spPr>
      </p:pic>
      <p:sp>
        <p:nvSpPr>
          <p:cNvPr id="11" name="Rounded Rectangle 10">
            <a:extLst>
              <a:ext uri="{FF2B5EF4-FFF2-40B4-BE49-F238E27FC236}">
                <a16:creationId xmlns:a16="http://schemas.microsoft.com/office/drawing/2014/main" id="{9D6ECD2F-4239-E702-E3F2-EA96F0DE9028}"/>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306025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344"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b="-3483"/>
          <a:stretch/>
        </p:blipFill>
        <p:spPr>
          <a:xfrm rot="366624">
            <a:off x="832988" y="2184653"/>
            <a:ext cx="4257470" cy="3972758"/>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07251F72-4D4D-B8D7-EC9C-2A7A7F021D21}"/>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251547"/>
              <a:ext cx="2998380" cy="923330"/>
            </a:xfrm>
            <a:prstGeom prst="rect">
              <a:avLst/>
            </a:prstGeom>
            <a:noFill/>
          </p:spPr>
          <p:txBody>
            <a:bodyPr wrap="square" rtlCol="0">
              <a:spAutoFit/>
            </a:bodyPr>
            <a:lstStyle/>
            <a:p>
              <a:pPr algn="ctr"/>
              <a:r>
                <a:rPr lang="en-GB" sz="5400" b="1" dirty="0">
                  <a:solidFill>
                    <a:srgbClr val="0070C0"/>
                  </a:solidFill>
                </a:rPr>
                <a:t>teacher</a:t>
              </a:r>
              <a:endParaRPr lang="en-RU" sz="5400" b="1" dirty="0">
                <a:solidFill>
                  <a:srgbClr val="0070C0"/>
                </a:solidFill>
              </a:endParaRPr>
            </a:p>
          </p:txBody>
        </p:sp>
      </p:grpSp>
      <p:pic>
        <p:nvPicPr>
          <p:cNvPr id="4" name="teacher_01">
            <a:hlinkClick r:id="" action="ppaction://media"/>
            <a:extLst>
              <a:ext uri="{FF2B5EF4-FFF2-40B4-BE49-F238E27FC236}">
                <a16:creationId xmlns:a16="http://schemas.microsoft.com/office/drawing/2014/main" id="{EE61813E-C8A9-5084-1EDE-AD53FF56DBE9}"/>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066009"/>
            <a:ext cx="812800" cy="812800"/>
          </a:xfrm>
          <a:prstGeom prst="rect">
            <a:avLst/>
          </a:prstGeom>
        </p:spPr>
      </p:pic>
      <p:sp>
        <p:nvSpPr>
          <p:cNvPr id="11" name="Rounded Rectangle 10">
            <a:extLst>
              <a:ext uri="{FF2B5EF4-FFF2-40B4-BE49-F238E27FC236}">
                <a16:creationId xmlns:a16="http://schemas.microsoft.com/office/drawing/2014/main" id="{DF681AFF-903F-0641-FCAC-B07A1D6B9544}"/>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402942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152"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48628" t="-9426" r="-50203" b="-8685"/>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D599AF5A-14DD-E65A-F3D2-BD84ACA4EF33}"/>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70C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074005"/>
              <a:ext cx="2684673" cy="1200329"/>
            </a:xfrm>
            <a:prstGeom prst="rect">
              <a:avLst/>
            </a:prstGeom>
            <a:noFill/>
          </p:spPr>
          <p:txBody>
            <a:bodyPr wrap="square" rtlCol="0">
              <a:spAutoFit/>
            </a:bodyPr>
            <a:lstStyle/>
            <a:p>
              <a:pPr algn="ctr"/>
              <a:r>
                <a:rPr lang="en-GB" sz="7200" b="1" dirty="0">
                  <a:solidFill>
                    <a:srgbClr val="0070C0"/>
                  </a:solidFill>
                </a:rPr>
                <a:t>paper</a:t>
              </a:r>
              <a:endParaRPr lang="en-RU" sz="7200" b="1" dirty="0">
                <a:solidFill>
                  <a:srgbClr val="0070C0"/>
                </a:solidFill>
              </a:endParaRPr>
            </a:p>
          </p:txBody>
        </p:sp>
      </p:grpSp>
      <p:pic>
        <p:nvPicPr>
          <p:cNvPr id="4" name="paper_01">
            <a:hlinkClick r:id="" action="ppaction://media"/>
            <a:extLst>
              <a:ext uri="{FF2B5EF4-FFF2-40B4-BE49-F238E27FC236}">
                <a16:creationId xmlns:a16="http://schemas.microsoft.com/office/drawing/2014/main" id="{53883FB3-B498-0EFA-19B2-212FB313E00F}"/>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229077"/>
            <a:ext cx="812800" cy="812800"/>
          </a:xfrm>
          <a:prstGeom prst="rect">
            <a:avLst/>
          </a:prstGeom>
        </p:spPr>
      </p:pic>
      <p:sp>
        <p:nvSpPr>
          <p:cNvPr id="6" name="Rounded Rectangle 5">
            <a:extLst>
              <a:ext uri="{FF2B5EF4-FFF2-40B4-BE49-F238E27FC236}">
                <a16:creationId xmlns:a16="http://schemas.microsoft.com/office/drawing/2014/main" id="{427142FA-0687-4955-9910-D9D981F2E1F3}"/>
              </a:ext>
            </a:extLst>
          </p:cNvPr>
          <p:cNvSpPr/>
          <p:nvPr/>
        </p:nvSpPr>
        <p:spPr>
          <a:xfrm>
            <a:off x="5594852"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23396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680" fill="hold"/>
                                        <p:tgtEl>
                                          <p:spTgt spid="4"/>
                                        </p:tgtEl>
                                      </p:cBhvr>
                                    </p:cmd>
                                  </p:childTnLst>
                                </p:cTn>
                              </p:par>
                            </p:childTnLst>
                          </p:cTn>
                        </p:par>
                      </p:childTnLst>
                    </p:cTn>
                  </p:par>
                </p:childTnLst>
              </p:cTn>
              <p:nextCondLst>
                <p:cond evt="onClick" delay="0">
                  <p:tgtEl>
                    <p:spTgt spid="10"/>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t="-3959" b="-4715"/>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05F0875D-0FAF-49E2-9E68-36F4E0DBBFF7}"/>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362965"/>
              <a:ext cx="2998381" cy="707886"/>
            </a:xfrm>
            <a:prstGeom prst="rect">
              <a:avLst/>
            </a:prstGeom>
            <a:noFill/>
          </p:spPr>
          <p:txBody>
            <a:bodyPr wrap="square" rtlCol="0">
              <a:spAutoFit/>
            </a:bodyPr>
            <a:lstStyle/>
            <a:p>
              <a:pPr algn="ctr"/>
              <a:r>
                <a:rPr lang="en-GB" sz="4000" b="1" dirty="0">
                  <a:solidFill>
                    <a:srgbClr val="0070C0"/>
                  </a:solidFill>
                </a:rPr>
                <a:t>playground</a:t>
              </a:r>
              <a:endParaRPr lang="en-RU" sz="4000" b="1" dirty="0">
                <a:solidFill>
                  <a:srgbClr val="0070C0"/>
                </a:solidFill>
              </a:endParaRPr>
            </a:p>
          </p:txBody>
        </p:sp>
      </p:grpSp>
      <p:pic>
        <p:nvPicPr>
          <p:cNvPr id="4" name="playground_01">
            <a:hlinkClick r:id="" action="ppaction://media"/>
            <a:extLst>
              <a:ext uri="{FF2B5EF4-FFF2-40B4-BE49-F238E27FC236}">
                <a16:creationId xmlns:a16="http://schemas.microsoft.com/office/drawing/2014/main" id="{A1C21359-2CC1-99B1-9F0B-149FF7B88269}"/>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062056"/>
            <a:ext cx="812800" cy="812800"/>
          </a:xfrm>
          <a:prstGeom prst="rect">
            <a:avLst/>
          </a:prstGeom>
        </p:spPr>
      </p:pic>
      <p:sp>
        <p:nvSpPr>
          <p:cNvPr id="6" name="Rounded Rectangle 5">
            <a:extLst>
              <a:ext uri="{FF2B5EF4-FFF2-40B4-BE49-F238E27FC236}">
                <a16:creationId xmlns:a16="http://schemas.microsoft.com/office/drawing/2014/main" id="{427142FA-0687-4955-9910-D9D981F2E1F3}"/>
              </a:ext>
            </a:extLst>
          </p:cNvPr>
          <p:cNvSpPr/>
          <p:nvPr/>
        </p:nvSpPr>
        <p:spPr>
          <a:xfrm>
            <a:off x="5594851"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427718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272" fill="hold"/>
                                        <p:tgtEl>
                                          <p:spTgt spid="4"/>
                                        </p:tgtEl>
                                      </p:cBhvr>
                                    </p:cmd>
                                  </p:childTnLst>
                                </p:cTn>
                              </p:par>
                            </p:childTnLst>
                          </p:cTn>
                        </p:par>
                      </p:childTnLst>
                    </p:cTn>
                  </p:par>
                </p:childTnLst>
              </p:cTn>
              <p:nextCondLst>
                <p:cond evt="onClick" delay="0">
                  <p:tgtEl>
                    <p:spTgt spid="10"/>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6A40F4-9640-9728-E648-E662189F23F1}"/>
              </a:ext>
            </a:extLst>
          </p:cNvPr>
          <p:cNvSpPr txBox="1"/>
          <p:nvPr/>
        </p:nvSpPr>
        <p:spPr>
          <a:xfrm>
            <a:off x="1944694" y="227037"/>
            <a:ext cx="5254611" cy="720891"/>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Let’s </a:t>
            </a:r>
            <a:r>
              <a:rPr lang="en-US" sz="4000" b="1" dirty="0" err="1">
                <a:solidFill>
                  <a:srgbClr val="0070C0"/>
                </a:solidFill>
              </a:rPr>
              <a:t>Practise</a:t>
            </a:r>
            <a:r>
              <a:rPr lang="en-US" sz="4000" b="1" dirty="0">
                <a:solidFill>
                  <a:srgbClr val="0070C0"/>
                </a:solidFill>
              </a:rPr>
              <a:t>!</a:t>
            </a:r>
          </a:p>
        </p:txBody>
      </p:sp>
      <p:sp>
        <p:nvSpPr>
          <p:cNvPr id="4" name="TextBox 3">
            <a:extLst>
              <a:ext uri="{FF2B5EF4-FFF2-40B4-BE49-F238E27FC236}">
                <a16:creationId xmlns:a16="http://schemas.microsoft.com/office/drawing/2014/main" id="{00BABF4D-A813-77A1-4BFC-7E13F867601C}"/>
              </a:ext>
            </a:extLst>
          </p:cNvPr>
          <p:cNvSpPr txBox="1"/>
          <p:nvPr/>
        </p:nvSpPr>
        <p:spPr>
          <a:xfrm>
            <a:off x="637954" y="1079772"/>
            <a:ext cx="5092995" cy="369332"/>
          </a:xfrm>
          <a:prstGeom prst="rect">
            <a:avLst/>
          </a:prstGeom>
          <a:noFill/>
        </p:spPr>
        <p:txBody>
          <a:bodyPr wrap="square">
            <a:spAutoFit/>
          </a:bodyPr>
          <a:lstStyle/>
          <a:p>
            <a:r>
              <a:rPr lang="en-GB" b="0" i="0" u="none" strike="noStrike" dirty="0">
                <a:effectLst/>
                <a:latin typeface="Twinkl" panose="02000000000000000000" pitchFamily="2" charset="77"/>
              </a:rPr>
              <a:t>Can you remember what these are called?</a:t>
            </a:r>
            <a:endParaRPr lang="en-RU" dirty="0">
              <a:latin typeface="Twinkl" panose="02000000000000000000" pitchFamily="2" charset="77"/>
            </a:endParaRPr>
          </a:p>
        </p:txBody>
      </p:sp>
      <p:pic>
        <p:nvPicPr>
          <p:cNvPr id="6" name="Picture 5" descr="A cartoon of a book&#10;&#10;Description automatically generated">
            <a:extLst>
              <a:ext uri="{FF2B5EF4-FFF2-40B4-BE49-F238E27FC236}">
                <a16:creationId xmlns:a16="http://schemas.microsoft.com/office/drawing/2014/main" id="{D16EC02D-887E-5673-57E5-4CB1B610C3C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797646">
            <a:off x="1557811" y="1567970"/>
            <a:ext cx="2158598" cy="1712520"/>
          </a:xfrm>
          <a:prstGeom prst="rect">
            <a:avLst/>
          </a:prstGeom>
        </p:spPr>
      </p:pic>
      <p:pic>
        <p:nvPicPr>
          <p:cNvPr id="7" name="Picture 6">
            <a:extLst>
              <a:ext uri="{FF2B5EF4-FFF2-40B4-BE49-F238E27FC236}">
                <a16:creationId xmlns:a16="http://schemas.microsoft.com/office/drawing/2014/main" id="{2630C13C-0F6A-1D50-F763-C43BC11C5C03}"/>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555289" y="1767021"/>
            <a:ext cx="2095754" cy="1482236"/>
          </a:xfrm>
          <a:prstGeom prst="rect">
            <a:avLst/>
          </a:prstGeom>
        </p:spPr>
      </p:pic>
      <p:pic>
        <p:nvPicPr>
          <p:cNvPr id="8" name="Picture 7">
            <a:extLst>
              <a:ext uri="{FF2B5EF4-FFF2-40B4-BE49-F238E27FC236}">
                <a16:creationId xmlns:a16="http://schemas.microsoft.com/office/drawing/2014/main" id="{4187BE31-DB5A-EC52-29AF-4E881FDDC24A}"/>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739811" y="4067776"/>
            <a:ext cx="2019714" cy="1720322"/>
          </a:xfrm>
          <a:prstGeom prst="rect">
            <a:avLst/>
          </a:prstGeom>
        </p:spPr>
      </p:pic>
      <p:pic>
        <p:nvPicPr>
          <p:cNvPr id="9" name="Picture 8">
            <a:extLst>
              <a:ext uri="{FF2B5EF4-FFF2-40B4-BE49-F238E27FC236}">
                <a16:creationId xmlns:a16="http://schemas.microsoft.com/office/drawing/2014/main" id="{3A55C733-13B7-704A-32FC-047D2B12CDA8}"/>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838545" y="3927737"/>
            <a:ext cx="1460248" cy="1628106"/>
          </a:xfrm>
          <a:prstGeom prst="rect">
            <a:avLst/>
          </a:prstGeom>
        </p:spPr>
      </p:pic>
      <p:sp>
        <p:nvSpPr>
          <p:cNvPr id="10" name="Rounded Rectangle 9">
            <a:extLst>
              <a:ext uri="{FF2B5EF4-FFF2-40B4-BE49-F238E27FC236}">
                <a16:creationId xmlns:a16="http://schemas.microsoft.com/office/drawing/2014/main" id="{66018C12-8E12-A6BE-800C-DDE8B5CDA669}"/>
              </a:ext>
            </a:extLst>
          </p:cNvPr>
          <p:cNvSpPr/>
          <p:nvPr/>
        </p:nvSpPr>
        <p:spPr>
          <a:xfrm>
            <a:off x="1587351"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book</a:t>
            </a:r>
          </a:p>
        </p:txBody>
      </p:sp>
      <p:sp>
        <p:nvSpPr>
          <p:cNvPr id="11" name="Rounded Rectangle 10">
            <a:extLst>
              <a:ext uri="{FF2B5EF4-FFF2-40B4-BE49-F238E27FC236}">
                <a16:creationId xmlns:a16="http://schemas.microsoft.com/office/drawing/2014/main" id="{B377D8C8-EFF8-8E79-267B-20D6632F8E60}"/>
              </a:ext>
            </a:extLst>
          </p:cNvPr>
          <p:cNvSpPr/>
          <p:nvPr/>
        </p:nvSpPr>
        <p:spPr>
          <a:xfrm>
            <a:off x="5383174"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classroom</a:t>
            </a:r>
            <a:endParaRPr lang="en-RU" sz="2400" b="1" dirty="0">
              <a:solidFill>
                <a:srgbClr val="FFEBA5"/>
              </a:solidFill>
            </a:endParaRPr>
          </a:p>
        </p:txBody>
      </p:sp>
      <p:sp>
        <p:nvSpPr>
          <p:cNvPr id="12" name="Rounded Rectangle 11">
            <a:extLst>
              <a:ext uri="{FF2B5EF4-FFF2-40B4-BE49-F238E27FC236}">
                <a16:creationId xmlns:a16="http://schemas.microsoft.com/office/drawing/2014/main" id="{BE462009-AF0F-B48E-36CE-FCF9E3C57E54}"/>
              </a:ext>
            </a:extLst>
          </p:cNvPr>
          <p:cNvSpPr/>
          <p:nvPr/>
        </p:nvSpPr>
        <p:spPr>
          <a:xfrm>
            <a:off x="1587351"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desk</a:t>
            </a:r>
          </a:p>
        </p:txBody>
      </p:sp>
      <p:sp>
        <p:nvSpPr>
          <p:cNvPr id="13" name="Rounded Rectangle 12">
            <a:extLst>
              <a:ext uri="{FF2B5EF4-FFF2-40B4-BE49-F238E27FC236}">
                <a16:creationId xmlns:a16="http://schemas.microsoft.com/office/drawing/2014/main" id="{C490B22C-BE0F-0FB4-E170-4DAA83EC1637}"/>
              </a:ext>
            </a:extLst>
          </p:cNvPr>
          <p:cNvSpPr/>
          <p:nvPr/>
        </p:nvSpPr>
        <p:spPr>
          <a:xfrm>
            <a:off x="5383174"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computer</a:t>
            </a:r>
            <a:endParaRPr lang="en-RU" sz="2400" b="1" dirty="0">
              <a:solidFill>
                <a:srgbClr val="FFEBA5"/>
              </a:solidFill>
            </a:endParaRPr>
          </a:p>
        </p:txBody>
      </p:sp>
      <p:pic>
        <p:nvPicPr>
          <p:cNvPr id="14" name="book2_01">
            <a:hlinkClick r:id="" action="ppaction://media"/>
            <a:extLst>
              <a:ext uri="{FF2B5EF4-FFF2-40B4-BE49-F238E27FC236}">
                <a16:creationId xmlns:a16="http://schemas.microsoft.com/office/drawing/2014/main" id="{F45268E2-8C86-D558-7959-63FCB265113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535118" y="2640584"/>
            <a:ext cx="812800" cy="812800"/>
          </a:xfrm>
          <a:prstGeom prst="rect">
            <a:avLst/>
          </a:prstGeom>
        </p:spPr>
      </p:pic>
      <p:pic>
        <p:nvPicPr>
          <p:cNvPr id="15" name="classroom_01">
            <a:hlinkClick r:id="" action="ppaction://media"/>
            <a:extLst>
              <a:ext uri="{FF2B5EF4-FFF2-40B4-BE49-F238E27FC236}">
                <a16:creationId xmlns:a16="http://schemas.microsoft.com/office/drawing/2014/main" id="{9488E6CB-C694-E600-E484-9284415AAB6D}"/>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535118" y="1794256"/>
            <a:ext cx="812800" cy="812800"/>
          </a:xfrm>
          <a:prstGeom prst="rect">
            <a:avLst/>
          </a:prstGeom>
        </p:spPr>
      </p:pic>
      <p:pic>
        <p:nvPicPr>
          <p:cNvPr id="16" name="computer_01">
            <a:hlinkClick r:id="" action="ppaction://media"/>
            <a:extLst>
              <a:ext uri="{FF2B5EF4-FFF2-40B4-BE49-F238E27FC236}">
                <a16:creationId xmlns:a16="http://schemas.microsoft.com/office/drawing/2014/main" id="{5D288871-6A8C-A818-633B-A77D092892BC}"/>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546230" y="947928"/>
            <a:ext cx="812800" cy="812800"/>
          </a:xfrm>
          <a:prstGeom prst="rect">
            <a:avLst/>
          </a:prstGeom>
        </p:spPr>
      </p:pic>
      <p:pic>
        <p:nvPicPr>
          <p:cNvPr id="17" name="desk_01">
            <a:hlinkClick r:id="" action="ppaction://media"/>
            <a:extLst>
              <a:ext uri="{FF2B5EF4-FFF2-40B4-BE49-F238E27FC236}">
                <a16:creationId xmlns:a16="http://schemas.microsoft.com/office/drawing/2014/main" id="{1587BCB5-4FB1-277C-4A83-1547DDF1FE86}"/>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535118" y="161974"/>
            <a:ext cx="812800" cy="812800"/>
          </a:xfrm>
          <a:prstGeom prst="rect">
            <a:avLst/>
          </a:prstGeom>
        </p:spPr>
      </p:pic>
    </p:spTree>
    <p:extLst>
      <p:ext uri="{BB962C8B-B14F-4D97-AF65-F5344CB8AC3E}">
        <p14:creationId xmlns:p14="http://schemas.microsoft.com/office/powerpoint/2010/main" val="20390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864" fill="hold"/>
                                        <p:tgtEl>
                                          <p:spTgt spid="14"/>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1" presetClass="mediacall" presetSubtype="0" fill="hold" nodeType="withEffect">
                                  <p:stCondLst>
                                    <p:cond delay="0"/>
                                  </p:stCondLst>
                                  <p:childTnLst>
                                    <p:cmd type="call" cmd="playFrom(0.0)">
                                      <p:cBhvr>
                                        <p:cTn id="18" dur="1368" fill="hold"/>
                                        <p:tgtEl>
                                          <p:spTgt spid="15"/>
                                        </p:tgtEl>
                                      </p:cBhvr>
                                    </p:cmd>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1" presetClass="mediacall" presetSubtype="0" fill="hold" nodeType="withEffect">
                                  <p:stCondLst>
                                    <p:cond delay="0"/>
                                  </p:stCondLst>
                                  <p:childTnLst>
                                    <p:cmd type="call" cmd="playFrom(0.0)">
                                      <p:cBhvr>
                                        <p:cTn id="26" dur="1128" fill="hold"/>
                                        <p:tgtEl>
                                          <p:spTgt spid="17"/>
                                        </p:tgtEl>
                                      </p:cBhvr>
                                    </p:cmd>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1" presetClass="mediacall" presetSubtype="0" fill="hold" nodeType="withEffect">
                                  <p:stCondLst>
                                    <p:cond delay="0"/>
                                  </p:stCondLst>
                                  <p:childTnLst>
                                    <p:cmd type="call" cmd="playFrom(0.0)">
                                      <p:cBhvr>
                                        <p:cTn id="34" dur="124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14"/>
                </p:tgtEl>
              </p:cMediaNode>
            </p:audio>
            <p:audio>
              <p:cMediaNode vol="80000">
                <p:cTn id="36" fill="hold" display="0">
                  <p:stCondLst>
                    <p:cond delay="indefinite"/>
                  </p:stCondLst>
                  <p:endCondLst>
                    <p:cond evt="onStopAudio" delay="0">
                      <p:tgtEl>
                        <p:sldTgt/>
                      </p:tgtEl>
                    </p:cond>
                  </p:endCondLst>
                </p:cTn>
                <p:tgtEl>
                  <p:spTgt spid="15"/>
                </p:tgtEl>
              </p:cMediaNode>
            </p:audio>
            <p:audio>
              <p:cMediaNode vol="80000">
                <p:cTn id="37" fill="hold" display="0">
                  <p:stCondLst>
                    <p:cond delay="indefinite"/>
                  </p:stCondLst>
                  <p:endCondLst>
                    <p:cond evt="onStopAudio" delay="0">
                      <p:tgtEl>
                        <p:sldTgt/>
                      </p:tgtEl>
                    </p:cond>
                  </p:endCondLst>
                </p:cTn>
                <p:tgtEl>
                  <p:spTgt spid="16"/>
                </p:tgtEl>
              </p:cMediaNode>
            </p:audio>
            <p:audio>
              <p:cMediaNode vol="80000">
                <p:cTn id="38" fill="hold" display="0">
                  <p:stCondLst>
                    <p:cond delay="indefinite"/>
                  </p:stCondLst>
                  <p:endCondLst>
                    <p:cond evt="onStopAudio" delay="0">
                      <p:tgtEl>
                        <p:sldTgt/>
                      </p:tgtEl>
                    </p:cond>
                  </p:endCondLst>
                </p:cTn>
                <p:tgtEl>
                  <p:spTgt spid="17"/>
                </p:tgtEl>
              </p:cMediaNode>
            </p:audio>
            <p:seq concurrent="1" nextAc="seek">
              <p:cTn id="39" restart="whenNotActive" fill="hold" evtFilter="cancelBubble" nodeType="interactiveSeq">
                <p:stCondLst>
                  <p:cond evt="onClick" delay="0">
                    <p:tgtEl>
                      <p:spTgt spid="1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128" fill="hold"/>
                                        <p:tgtEl>
                                          <p:spTgt spid="17"/>
                                        </p:tgtEl>
                                      </p:cBhvr>
                                    </p:cmd>
                                  </p:childTnLst>
                                </p:cTn>
                              </p:par>
                            </p:childTnLst>
                          </p:cTn>
                        </p:par>
                      </p:childTnLst>
                    </p:cTn>
                  </p:par>
                </p:childTnLst>
              </p:cTn>
              <p:nextCondLst>
                <p:cond evt="onClick" delay="0">
                  <p:tgtEl>
                    <p:spTgt spid="12"/>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248" fill="hold"/>
                                        <p:tgtEl>
                                          <p:spTgt spid="16"/>
                                        </p:tgtEl>
                                      </p:cBhvr>
                                    </p:cmd>
                                  </p:childTnLst>
                                </p:cTn>
                              </p:par>
                            </p:childTnLst>
                          </p:cTn>
                        </p:par>
                      </p:childTnLst>
                    </p:cTn>
                  </p:par>
                </p:childTnLst>
              </p:cTn>
              <p:nextCondLst>
                <p:cond evt="onClick" delay="0">
                  <p:tgtEl>
                    <p:spTgt spid="13"/>
                  </p:tgtEl>
                </p:cond>
              </p:nextCondLst>
            </p:seq>
            <p:seq concurrent="1" nextAc="seek">
              <p:cTn id="49" restart="whenNotActive" fill="hold" evtFilter="cancelBubble" nodeType="interactiveSeq">
                <p:stCondLst>
                  <p:cond evt="onClick" delay="0">
                    <p:tgtEl>
                      <p:spTgt spid="11"/>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68" fill="hold"/>
                                        <p:tgtEl>
                                          <p:spTgt spid="15"/>
                                        </p:tgtEl>
                                      </p:cBhvr>
                                    </p:cmd>
                                  </p:childTnLst>
                                </p:cTn>
                              </p:par>
                            </p:childTnLst>
                          </p:cTn>
                        </p:par>
                      </p:childTnLst>
                    </p:cTn>
                  </p:par>
                </p:childTnLst>
              </p:cTn>
              <p:nextCondLst>
                <p:cond evt="onClick" delay="0">
                  <p:tgtEl>
                    <p:spTgt spid="11"/>
                  </p:tgtEl>
                </p:cond>
              </p:nextCondLst>
            </p:seq>
            <p:seq concurrent="1" nextAc="seek">
              <p:cTn id="54" restart="whenNotActive" fill="hold" evtFilter="cancelBubble" nodeType="interactiveSeq">
                <p:stCondLst>
                  <p:cond evt="onClick" delay="0">
                    <p:tgtEl>
                      <p:spTgt spid="10"/>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864" fill="hold"/>
                                        <p:tgtEl>
                                          <p:spTgt spid="14"/>
                                        </p:tgtEl>
                                      </p:cBhvr>
                                    </p:cmd>
                                  </p:childTnLst>
                                </p:cTn>
                              </p:par>
                            </p:childTnLst>
                          </p:cTn>
                        </p:par>
                      </p:childTnLst>
                    </p:cTn>
                  </p:par>
                </p:childTnLst>
              </p:cTn>
              <p:nextCondLst>
                <p:cond evt="onClick" delay="0">
                  <p:tgtEl>
                    <p:spTgt spid="10"/>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584D-E2C5-4EC7-892C-155E4F09FD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2DA972-7E0F-7587-0D85-3D444FACFBB3}"/>
              </a:ext>
            </a:extLst>
          </p:cNvPr>
          <p:cNvSpPr txBox="1"/>
          <p:nvPr/>
        </p:nvSpPr>
        <p:spPr>
          <a:xfrm>
            <a:off x="1944694" y="227037"/>
            <a:ext cx="5254611" cy="720891"/>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Let’s </a:t>
            </a:r>
            <a:r>
              <a:rPr lang="en-US" sz="4000" b="1" dirty="0" err="1">
                <a:solidFill>
                  <a:srgbClr val="0070C0"/>
                </a:solidFill>
              </a:rPr>
              <a:t>Practise</a:t>
            </a:r>
            <a:r>
              <a:rPr lang="en-US" sz="4000" b="1" dirty="0">
                <a:solidFill>
                  <a:srgbClr val="0070C0"/>
                </a:solidFill>
              </a:rPr>
              <a:t>!</a:t>
            </a:r>
          </a:p>
        </p:txBody>
      </p:sp>
      <p:sp>
        <p:nvSpPr>
          <p:cNvPr id="4" name="TextBox 3">
            <a:extLst>
              <a:ext uri="{FF2B5EF4-FFF2-40B4-BE49-F238E27FC236}">
                <a16:creationId xmlns:a16="http://schemas.microsoft.com/office/drawing/2014/main" id="{35DF4F9A-D5B2-A21A-765D-75355F6E6421}"/>
              </a:ext>
            </a:extLst>
          </p:cNvPr>
          <p:cNvSpPr txBox="1"/>
          <p:nvPr/>
        </p:nvSpPr>
        <p:spPr>
          <a:xfrm>
            <a:off x="637954" y="1079772"/>
            <a:ext cx="5092995" cy="369332"/>
          </a:xfrm>
          <a:prstGeom prst="rect">
            <a:avLst/>
          </a:prstGeom>
          <a:noFill/>
        </p:spPr>
        <p:txBody>
          <a:bodyPr wrap="square">
            <a:spAutoFit/>
          </a:bodyPr>
          <a:lstStyle/>
          <a:p>
            <a:r>
              <a:rPr lang="en-GB" b="0" i="0" u="none" strike="noStrike" dirty="0">
                <a:effectLst/>
                <a:latin typeface="Twinkl" panose="02000000000000000000" pitchFamily="2" charset="77"/>
              </a:rPr>
              <a:t>Can you remember what these are called?</a:t>
            </a:r>
            <a:endParaRPr lang="en-RU" dirty="0">
              <a:latin typeface="Twinkl" panose="02000000000000000000" pitchFamily="2" charset="77"/>
            </a:endParaRPr>
          </a:p>
        </p:txBody>
      </p:sp>
      <p:pic>
        <p:nvPicPr>
          <p:cNvPr id="6" name="Picture 5">
            <a:extLst>
              <a:ext uri="{FF2B5EF4-FFF2-40B4-BE49-F238E27FC236}">
                <a16:creationId xmlns:a16="http://schemas.microsoft.com/office/drawing/2014/main" id="{CFC51C54-5FFB-18AA-82F8-011E647E4EB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797646">
            <a:off x="2255505" y="1567970"/>
            <a:ext cx="1231041" cy="1712520"/>
          </a:xfrm>
          <a:prstGeom prst="rect">
            <a:avLst/>
          </a:prstGeom>
        </p:spPr>
      </p:pic>
      <p:pic>
        <p:nvPicPr>
          <p:cNvPr id="7" name="Picture 6">
            <a:extLst>
              <a:ext uri="{FF2B5EF4-FFF2-40B4-BE49-F238E27FC236}">
                <a16:creationId xmlns:a16="http://schemas.microsoft.com/office/drawing/2014/main" id="{14E7438A-A1B4-E490-343F-E915C1130D25}"/>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654092" y="1591939"/>
            <a:ext cx="1829149" cy="1664582"/>
          </a:xfrm>
          <a:prstGeom prst="rect">
            <a:avLst/>
          </a:prstGeom>
        </p:spPr>
      </p:pic>
      <p:pic>
        <p:nvPicPr>
          <p:cNvPr id="8" name="Picture 7">
            <a:extLst>
              <a:ext uri="{FF2B5EF4-FFF2-40B4-BE49-F238E27FC236}">
                <a16:creationId xmlns:a16="http://schemas.microsoft.com/office/drawing/2014/main" id="{02E6461F-98A5-5EEA-69AE-8DC24642EA6F}"/>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2241938" y="4032731"/>
            <a:ext cx="1061815" cy="1418117"/>
          </a:xfrm>
          <a:prstGeom prst="rect">
            <a:avLst/>
          </a:prstGeom>
        </p:spPr>
      </p:pic>
      <p:pic>
        <p:nvPicPr>
          <p:cNvPr id="9" name="Picture 8">
            <a:extLst>
              <a:ext uri="{FF2B5EF4-FFF2-40B4-BE49-F238E27FC236}">
                <a16:creationId xmlns:a16="http://schemas.microsoft.com/office/drawing/2014/main" id="{12C06753-2447-FDCD-56CF-769143F4BB5F}"/>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543261" y="4188612"/>
            <a:ext cx="2050813" cy="1450454"/>
          </a:xfrm>
          <a:prstGeom prst="rect">
            <a:avLst/>
          </a:prstGeom>
        </p:spPr>
      </p:pic>
      <p:sp>
        <p:nvSpPr>
          <p:cNvPr id="10" name="Rounded Rectangle 9">
            <a:extLst>
              <a:ext uri="{FF2B5EF4-FFF2-40B4-BE49-F238E27FC236}">
                <a16:creationId xmlns:a16="http://schemas.microsoft.com/office/drawing/2014/main" id="{F8A3EF70-F89A-99B7-6FD1-E8D126DB4E6D}"/>
              </a:ext>
            </a:extLst>
          </p:cNvPr>
          <p:cNvSpPr/>
          <p:nvPr/>
        </p:nvSpPr>
        <p:spPr>
          <a:xfrm>
            <a:off x="1587351"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pencil</a:t>
            </a:r>
          </a:p>
        </p:txBody>
      </p:sp>
      <p:sp>
        <p:nvSpPr>
          <p:cNvPr id="11" name="Rounded Rectangle 10">
            <a:extLst>
              <a:ext uri="{FF2B5EF4-FFF2-40B4-BE49-F238E27FC236}">
                <a16:creationId xmlns:a16="http://schemas.microsoft.com/office/drawing/2014/main" id="{2DA1BDD9-3954-E55A-3F7F-0CC1AB18B78D}"/>
              </a:ext>
            </a:extLst>
          </p:cNvPr>
          <p:cNvSpPr/>
          <p:nvPr/>
        </p:nvSpPr>
        <p:spPr>
          <a:xfrm>
            <a:off x="5383174"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teacher</a:t>
            </a:r>
            <a:endParaRPr lang="en-RU" sz="2400" b="1" dirty="0">
              <a:solidFill>
                <a:srgbClr val="FFEBA5"/>
              </a:solidFill>
            </a:endParaRPr>
          </a:p>
        </p:txBody>
      </p:sp>
      <p:sp>
        <p:nvSpPr>
          <p:cNvPr id="12" name="Rounded Rectangle 11">
            <a:extLst>
              <a:ext uri="{FF2B5EF4-FFF2-40B4-BE49-F238E27FC236}">
                <a16:creationId xmlns:a16="http://schemas.microsoft.com/office/drawing/2014/main" id="{F461D1E6-744B-7C1D-55CA-E04993C48A80}"/>
              </a:ext>
            </a:extLst>
          </p:cNvPr>
          <p:cNvSpPr/>
          <p:nvPr/>
        </p:nvSpPr>
        <p:spPr>
          <a:xfrm>
            <a:off x="1587351"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paper</a:t>
            </a:r>
          </a:p>
        </p:txBody>
      </p:sp>
      <p:sp>
        <p:nvSpPr>
          <p:cNvPr id="13" name="Rounded Rectangle 12">
            <a:extLst>
              <a:ext uri="{FF2B5EF4-FFF2-40B4-BE49-F238E27FC236}">
                <a16:creationId xmlns:a16="http://schemas.microsoft.com/office/drawing/2014/main" id="{0713B52B-E401-04EF-A562-9ED60E4003D6}"/>
              </a:ext>
            </a:extLst>
          </p:cNvPr>
          <p:cNvSpPr/>
          <p:nvPr/>
        </p:nvSpPr>
        <p:spPr>
          <a:xfrm>
            <a:off x="5383174"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playground</a:t>
            </a:r>
            <a:endParaRPr lang="en-RU" sz="2400" b="1" dirty="0">
              <a:solidFill>
                <a:srgbClr val="FFEBA5"/>
              </a:solidFill>
            </a:endParaRPr>
          </a:p>
        </p:txBody>
      </p:sp>
      <p:pic>
        <p:nvPicPr>
          <p:cNvPr id="3" name="paper_01">
            <a:hlinkClick r:id="" action="ppaction://media"/>
            <a:extLst>
              <a:ext uri="{FF2B5EF4-FFF2-40B4-BE49-F238E27FC236}">
                <a16:creationId xmlns:a16="http://schemas.microsoft.com/office/drawing/2014/main" id="{884A3360-B6B0-02C8-BC5F-118D51AEFAB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376365" y="2231418"/>
            <a:ext cx="812800" cy="812800"/>
          </a:xfrm>
          <a:prstGeom prst="rect">
            <a:avLst/>
          </a:prstGeom>
        </p:spPr>
      </p:pic>
      <p:pic>
        <p:nvPicPr>
          <p:cNvPr id="5" name="pencil_01">
            <a:hlinkClick r:id="" action="ppaction://media"/>
            <a:extLst>
              <a:ext uri="{FF2B5EF4-FFF2-40B4-BE49-F238E27FC236}">
                <a16:creationId xmlns:a16="http://schemas.microsoft.com/office/drawing/2014/main" id="{ED64C1E7-CAE8-AB5B-D588-CD1B3D1C939A}"/>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376365" y="1477679"/>
            <a:ext cx="812800" cy="812800"/>
          </a:xfrm>
          <a:prstGeom prst="rect">
            <a:avLst/>
          </a:prstGeom>
        </p:spPr>
      </p:pic>
      <p:pic>
        <p:nvPicPr>
          <p:cNvPr id="14" name="playground_01">
            <a:hlinkClick r:id="" action="ppaction://media"/>
            <a:extLst>
              <a:ext uri="{FF2B5EF4-FFF2-40B4-BE49-F238E27FC236}">
                <a16:creationId xmlns:a16="http://schemas.microsoft.com/office/drawing/2014/main" id="{503BBDF8-43D7-A607-A4C1-BDD56B4A2687}"/>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376365" y="756914"/>
            <a:ext cx="812800" cy="812800"/>
          </a:xfrm>
          <a:prstGeom prst="rect">
            <a:avLst/>
          </a:prstGeom>
        </p:spPr>
      </p:pic>
      <p:pic>
        <p:nvPicPr>
          <p:cNvPr id="15" name="teacher_01">
            <a:hlinkClick r:id="" action="ppaction://media"/>
            <a:extLst>
              <a:ext uri="{FF2B5EF4-FFF2-40B4-BE49-F238E27FC236}">
                <a16:creationId xmlns:a16="http://schemas.microsoft.com/office/drawing/2014/main" id="{41996BC7-7A68-9536-D185-6BB9E42D8360}"/>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376365" y="3175"/>
            <a:ext cx="812800" cy="812800"/>
          </a:xfrm>
          <a:prstGeom prst="rect">
            <a:avLst/>
          </a:prstGeom>
        </p:spPr>
      </p:pic>
    </p:spTree>
    <p:extLst>
      <p:ext uri="{BB962C8B-B14F-4D97-AF65-F5344CB8AC3E}">
        <p14:creationId xmlns:p14="http://schemas.microsoft.com/office/powerpoint/2010/main" val="404407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1344"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1" presetClass="mediacall" presetSubtype="0" fill="hold" nodeType="withEffect">
                                  <p:stCondLst>
                                    <p:cond delay="0"/>
                                  </p:stCondLst>
                                  <p:childTnLst>
                                    <p:cmd type="call" cmd="playFrom(0.0)">
                                      <p:cBhvr>
                                        <p:cTn id="18" dur="1152" fill="hold"/>
                                        <p:tgtEl>
                                          <p:spTgt spid="15"/>
                                        </p:tgtEl>
                                      </p:cBhvr>
                                    </p:cmd>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1" presetClass="mediacall" presetSubtype="0" fill="hold" nodeType="withEffect">
                                  <p:stCondLst>
                                    <p:cond delay="0"/>
                                  </p:stCondLst>
                                  <p:childTnLst>
                                    <p:cmd type="call" cmd="playFrom(0.0)">
                                      <p:cBhvr>
                                        <p:cTn id="26" dur="1680" fill="hold"/>
                                        <p:tgtEl>
                                          <p:spTgt spid="3"/>
                                        </p:tgtEl>
                                      </p:cBhvr>
                                    </p:cmd>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1" presetClass="mediacall" presetSubtype="0" fill="hold" nodeType="withEffect">
                                  <p:stCondLst>
                                    <p:cond delay="0"/>
                                  </p:stCondLst>
                                  <p:childTnLst>
                                    <p:cmd type="call" cmd="playFrom(0.0)">
                                      <p:cBhvr>
                                        <p:cTn id="34" dur="127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3"/>
                </p:tgtEl>
              </p:cMediaNode>
            </p:audio>
            <p:audio>
              <p:cMediaNode vol="80000">
                <p:cTn id="36" fill="hold" display="0">
                  <p:stCondLst>
                    <p:cond delay="indefinite"/>
                  </p:stCondLst>
                  <p:endCondLst>
                    <p:cond evt="onStopAudio" delay="0">
                      <p:tgtEl>
                        <p:sldTgt/>
                      </p:tgtEl>
                    </p:cond>
                  </p:endCondLst>
                </p:cTn>
                <p:tgtEl>
                  <p:spTgt spid="5"/>
                </p:tgtEl>
              </p:cMediaNode>
            </p:audio>
            <p:audio>
              <p:cMediaNode vol="80000">
                <p:cTn id="37" fill="hold" display="0">
                  <p:stCondLst>
                    <p:cond delay="indefinite"/>
                  </p:stCondLst>
                  <p:endCondLst>
                    <p:cond evt="onStopAudio" delay="0">
                      <p:tgtEl>
                        <p:sldTgt/>
                      </p:tgtEl>
                    </p:cond>
                  </p:endCondLst>
                </p:cTn>
                <p:tgtEl>
                  <p:spTgt spid="14"/>
                </p:tgtEl>
              </p:cMediaNode>
            </p:audio>
            <p:audio>
              <p:cMediaNode vol="80000">
                <p:cTn id="38" fill="hold" display="0">
                  <p:stCondLst>
                    <p:cond delay="indefinite"/>
                  </p:stCondLst>
                  <p:endCondLst>
                    <p:cond evt="onStopAudio" delay="0">
                      <p:tgtEl>
                        <p:sldTgt/>
                      </p:tgtEl>
                    </p:cond>
                  </p:endCondLst>
                </p:cTn>
                <p:tgtEl>
                  <p:spTgt spid="15"/>
                </p:tgtEl>
              </p:cMediaNode>
            </p:audio>
            <p:seq concurrent="1" nextAc="seek">
              <p:cTn id="39" restart="whenNotActive" fill="hold" evtFilter="cancelBubble" nodeType="interactiveSeq">
                <p:stCondLst>
                  <p:cond evt="onClick" delay="0">
                    <p:tgtEl>
                      <p:spTgt spid="11"/>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152" fill="hold"/>
                                        <p:tgtEl>
                                          <p:spTgt spid="15"/>
                                        </p:tgtEl>
                                      </p:cBhvr>
                                    </p:cmd>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272" fill="hold"/>
                                        <p:tgtEl>
                                          <p:spTgt spid="14"/>
                                        </p:tgtEl>
                                      </p:cBhvr>
                                    </p:cmd>
                                  </p:childTnLst>
                                </p:cTn>
                              </p:par>
                            </p:childTnLst>
                          </p:cTn>
                        </p:par>
                      </p:childTnLst>
                    </p:cTn>
                  </p:par>
                </p:childTnLst>
              </p:cTn>
              <p:nextCondLst>
                <p:cond evt="onClick" delay="0">
                  <p:tgtEl>
                    <p:spTgt spid="13"/>
                  </p:tgtEl>
                </p:cond>
              </p:nextCondLst>
            </p:seq>
            <p:seq concurrent="1" nextAc="seek">
              <p:cTn id="49" restart="whenNotActive" fill="hold" evtFilter="cancelBubble" nodeType="interactiveSeq">
                <p:stCondLst>
                  <p:cond evt="onClick" delay="0">
                    <p:tgtEl>
                      <p:spTgt spid="10"/>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44" fill="hold"/>
                                        <p:tgtEl>
                                          <p:spTgt spid="5"/>
                                        </p:tgtEl>
                                      </p:cBhvr>
                                    </p:cmd>
                                  </p:childTnLst>
                                </p:cTn>
                              </p:par>
                            </p:childTnLst>
                          </p:cTn>
                        </p:par>
                      </p:childTnLst>
                    </p:cTn>
                  </p:par>
                </p:childTnLst>
              </p:cTn>
              <p:nextCondLst>
                <p:cond evt="onClick" delay="0">
                  <p:tgtEl>
                    <p:spTgt spid="10"/>
                  </p:tgtEl>
                </p:cond>
              </p:nextCondLst>
            </p:seq>
            <p:seq concurrent="1" nextAc="seek">
              <p:cTn id="54" restart="whenNotActive" fill="hold" evtFilter="cancelBubble" nodeType="interactiveSeq">
                <p:stCondLst>
                  <p:cond evt="onClick" delay="0">
                    <p:tgtEl>
                      <p:spTgt spid="12"/>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680" fill="hold"/>
                                        <p:tgtEl>
                                          <p:spTgt spid="3"/>
                                        </p:tgtEl>
                                      </p:cBhvr>
                                    </p:cmd>
                                  </p:childTnLst>
                                </p:cTn>
                              </p:par>
                            </p:childTnLst>
                          </p:cTn>
                        </p:par>
                      </p:childTnLst>
                    </p:cTn>
                  </p:par>
                </p:childTnLst>
              </p:cTn>
              <p:nextCondLst>
                <p:cond evt="onClick" delay="0">
                  <p:tgtEl>
                    <p:spTgt spid="12"/>
                  </p:tgtEl>
                </p:cond>
              </p:nextCondLst>
            </p:seq>
          </p:childTnLst>
        </p:cTn>
      </p:par>
    </p:tnLst>
    <p:bldLst>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556E0-BD22-A282-9847-6583757AFB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DCF16B-C32E-90FB-AAFA-4F398D54F25F}"/>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Who is this?</a:t>
            </a:r>
          </a:p>
        </p:txBody>
      </p:sp>
      <p:pic>
        <p:nvPicPr>
          <p:cNvPr id="3" name="Picture 2">
            <a:extLst>
              <a:ext uri="{FF2B5EF4-FFF2-40B4-BE49-F238E27FC236}">
                <a16:creationId xmlns:a16="http://schemas.microsoft.com/office/drawing/2014/main" id="{907A44AF-7337-C28B-E88F-6DBFD307E4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7272">
            <a:off x="2304582" y="1474022"/>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DB4292B6-EB75-2720-0852-A3757B532EEC}"/>
              </a:ext>
            </a:extLst>
          </p:cNvPr>
          <p:cNvSpPr/>
          <p:nvPr/>
        </p:nvSpPr>
        <p:spPr>
          <a:xfrm>
            <a:off x="3004263" y="5539411"/>
            <a:ext cx="3135471"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teacher</a:t>
            </a:r>
          </a:p>
        </p:txBody>
      </p:sp>
      <p:pic>
        <p:nvPicPr>
          <p:cNvPr id="5" name="teacher_01">
            <a:hlinkClick r:id="" action="ppaction://media"/>
            <a:extLst>
              <a:ext uri="{FF2B5EF4-FFF2-40B4-BE49-F238E27FC236}">
                <a16:creationId xmlns:a16="http://schemas.microsoft.com/office/drawing/2014/main" id="{AC18B195-9074-8D46-1CBC-7FB0F30425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3012" y="250456"/>
            <a:ext cx="812800" cy="812800"/>
          </a:xfrm>
          <a:prstGeom prst="rect">
            <a:avLst/>
          </a:prstGeom>
        </p:spPr>
      </p:pic>
    </p:spTree>
    <p:extLst>
      <p:ext uri="{BB962C8B-B14F-4D97-AF65-F5344CB8AC3E}">
        <p14:creationId xmlns:p14="http://schemas.microsoft.com/office/powerpoint/2010/main" val="421563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1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152" fill="hold"/>
                                        <p:tgtEl>
                                          <p:spTgt spid="5"/>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061DB-7F38-9F2C-F02A-5B9D2AB05C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C59D09-D405-AB61-F149-C0ABC870FACD}"/>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8D5C2AE3-DFA0-AFD1-3E18-C0293555756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7272">
            <a:off x="2304582" y="1474022"/>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CFDE685E-54EC-FC94-EE9C-2390F8F5068E}"/>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playground</a:t>
            </a:r>
          </a:p>
        </p:txBody>
      </p:sp>
      <p:pic>
        <p:nvPicPr>
          <p:cNvPr id="4" name="playground_01">
            <a:hlinkClick r:id="" action="ppaction://media"/>
            <a:extLst>
              <a:ext uri="{FF2B5EF4-FFF2-40B4-BE49-F238E27FC236}">
                <a16:creationId xmlns:a16="http://schemas.microsoft.com/office/drawing/2014/main" id="{9594E65D-6036-E9F9-7895-B3076D5861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4912" y="227037"/>
            <a:ext cx="812800" cy="812800"/>
          </a:xfrm>
          <a:prstGeom prst="rect">
            <a:avLst/>
          </a:prstGeom>
        </p:spPr>
      </p:pic>
    </p:spTree>
    <p:extLst>
      <p:ext uri="{BB962C8B-B14F-4D97-AF65-F5344CB8AC3E}">
        <p14:creationId xmlns:p14="http://schemas.microsoft.com/office/powerpoint/2010/main" val="363858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2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272"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604AA-3783-5806-B2A2-EA661B6FF9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A9B1F7C-DCE6-54B6-7EA7-5B10BCF7902C}"/>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F1922699-C9E6-1442-8FC0-035BEF5713A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7272">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AAAAC28D-1BFB-5D26-8453-59B9D757A7F1}"/>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classroom</a:t>
            </a:r>
          </a:p>
        </p:txBody>
      </p:sp>
      <p:pic>
        <p:nvPicPr>
          <p:cNvPr id="4" name="classroom_01">
            <a:hlinkClick r:id="" action="ppaction://media"/>
            <a:extLst>
              <a:ext uri="{FF2B5EF4-FFF2-40B4-BE49-F238E27FC236}">
                <a16:creationId xmlns:a16="http://schemas.microsoft.com/office/drawing/2014/main" id="{565EA7D3-7189-6D13-75E0-8100D383CD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6812" y="1588"/>
            <a:ext cx="812800" cy="812800"/>
          </a:xfrm>
          <a:prstGeom prst="rect">
            <a:avLst/>
          </a:prstGeom>
        </p:spPr>
      </p:pic>
    </p:spTree>
    <p:extLst>
      <p:ext uri="{BB962C8B-B14F-4D97-AF65-F5344CB8AC3E}">
        <p14:creationId xmlns:p14="http://schemas.microsoft.com/office/powerpoint/2010/main" val="295903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3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368"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4BB2F-2E31-1FE4-7E2A-85F575CF0B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15A237-C8CE-680F-23FD-D4A0A359BE14}"/>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7F71AC19-9041-D300-97B1-82435EB01F24}"/>
              </a:ext>
            </a:extLst>
          </p:cNvPr>
          <p:cNvPicPr>
            <a:picLocks noChangeAspect="1"/>
          </p:cNvPicPr>
          <p:nvPr/>
        </p:nvPicPr>
        <p:blipFill>
          <a:blip r:embed="rId4" cstate="screen">
            <a:extLst>
              <a:ext uri="{28A0092B-C50C-407E-A947-70E740481C1C}">
                <a14:useLocalDpi xmlns:a14="http://schemas.microsoft.com/office/drawing/2010/main"/>
              </a:ext>
            </a:extLst>
          </a:blip>
          <a:srcRect l="-5016" t="-15072" r="-5995" b="-14150"/>
          <a:stretch/>
        </p:blipFill>
        <p:spPr>
          <a:xfrm rot="367272">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A1F99671-35B2-503B-CB37-D834B7B1D32C}"/>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computer</a:t>
            </a:r>
          </a:p>
        </p:txBody>
      </p:sp>
      <p:pic>
        <p:nvPicPr>
          <p:cNvPr id="4" name="computer_01">
            <a:hlinkClick r:id="" action="ppaction://media"/>
            <a:extLst>
              <a:ext uri="{FF2B5EF4-FFF2-40B4-BE49-F238E27FC236}">
                <a16:creationId xmlns:a16="http://schemas.microsoft.com/office/drawing/2014/main" id="{4B411276-F118-08B4-ABD4-A2350E75C6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8725" y="3175"/>
            <a:ext cx="812800" cy="812800"/>
          </a:xfrm>
          <a:prstGeom prst="rect">
            <a:avLst/>
          </a:prstGeom>
        </p:spPr>
      </p:pic>
    </p:spTree>
    <p:extLst>
      <p:ext uri="{BB962C8B-B14F-4D97-AF65-F5344CB8AC3E}">
        <p14:creationId xmlns:p14="http://schemas.microsoft.com/office/powerpoint/2010/main" val="139578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2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248"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01516-ECA8-F060-C85D-7A3C72AF33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4D09CE-BF79-DF71-19A8-EFDC9CEFD777}"/>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F0BB18EF-E437-7FFD-802A-2143C7AF154B}"/>
              </a:ext>
            </a:extLst>
          </p:cNvPr>
          <p:cNvPicPr>
            <a:picLocks noChangeAspect="1"/>
          </p:cNvPicPr>
          <p:nvPr/>
        </p:nvPicPr>
        <p:blipFill>
          <a:blip r:embed="rId4" cstate="screen">
            <a:extLst>
              <a:ext uri="{28A0092B-C50C-407E-A947-70E740481C1C}">
                <a14:useLocalDpi xmlns:a14="http://schemas.microsoft.com/office/drawing/2010/main"/>
              </a:ext>
            </a:extLst>
          </a:blip>
          <a:srcRect l="-8323" t="-13431" r="-8323" b="-13431"/>
          <a:stretch/>
        </p:blipFill>
        <p:spPr>
          <a:xfrm rot="367272">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5C5D38E8-F307-EBD8-2190-4914CE98FC29}"/>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desk</a:t>
            </a:r>
          </a:p>
        </p:txBody>
      </p:sp>
      <p:pic>
        <p:nvPicPr>
          <p:cNvPr id="4" name="desk_01">
            <a:hlinkClick r:id="" action="ppaction://media"/>
            <a:extLst>
              <a:ext uri="{FF2B5EF4-FFF2-40B4-BE49-F238E27FC236}">
                <a16:creationId xmlns:a16="http://schemas.microsoft.com/office/drawing/2014/main" id="{5DE9F8B2-6F9B-6094-9088-299F5FDCA9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3625" y="4763"/>
            <a:ext cx="812800" cy="812800"/>
          </a:xfrm>
          <a:prstGeom prst="rect">
            <a:avLst/>
          </a:prstGeom>
        </p:spPr>
      </p:pic>
    </p:spTree>
    <p:extLst>
      <p:ext uri="{BB962C8B-B14F-4D97-AF65-F5344CB8AC3E}">
        <p14:creationId xmlns:p14="http://schemas.microsoft.com/office/powerpoint/2010/main" val="23344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1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128"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51BD-DB78-84F9-DCDA-CBAA2A76D3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5027AE3-4AD9-675D-CB9B-3F1468B58247}"/>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67CDB307-DF8C-3CCA-3775-471827A5871F}"/>
              </a:ext>
            </a:extLst>
          </p:cNvPr>
          <p:cNvPicPr>
            <a:picLocks noChangeAspect="1"/>
          </p:cNvPicPr>
          <p:nvPr/>
        </p:nvPicPr>
        <p:blipFill>
          <a:blip r:embed="rId4" cstate="screen">
            <a:extLst>
              <a:ext uri="{28A0092B-C50C-407E-A947-70E740481C1C}">
                <a14:useLocalDpi xmlns:a14="http://schemas.microsoft.com/office/drawing/2010/main"/>
              </a:ext>
            </a:extLst>
          </a:blip>
          <a:srcRect l="-8240" t="-630641" r="-8240" b="-630641"/>
          <a:stretch/>
        </p:blipFill>
        <p:spPr>
          <a:xfrm>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48B47013-89FA-B966-B637-FBF8E2E9476E}"/>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pencil</a:t>
            </a:r>
          </a:p>
        </p:txBody>
      </p:sp>
      <p:pic>
        <p:nvPicPr>
          <p:cNvPr id="4" name="pencil_01">
            <a:hlinkClick r:id="" action="ppaction://media"/>
            <a:extLst>
              <a:ext uri="{FF2B5EF4-FFF2-40B4-BE49-F238E27FC236}">
                <a16:creationId xmlns:a16="http://schemas.microsoft.com/office/drawing/2014/main" id="{328A6830-832E-7F4C-72C1-2DA1C795F7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3312" y="3175"/>
            <a:ext cx="812800" cy="812800"/>
          </a:xfrm>
          <a:prstGeom prst="rect">
            <a:avLst/>
          </a:prstGeom>
        </p:spPr>
      </p:pic>
    </p:spTree>
    <p:extLst>
      <p:ext uri="{BB962C8B-B14F-4D97-AF65-F5344CB8AC3E}">
        <p14:creationId xmlns:p14="http://schemas.microsoft.com/office/powerpoint/2010/main" val="355617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3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344"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4001B-638F-8D3A-840D-0110894015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E32E73-65EF-7432-F157-113C1C277400}"/>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3DE383A9-0101-4822-F61A-A55CE5097336}"/>
              </a:ext>
            </a:extLst>
          </p:cNvPr>
          <p:cNvPicPr>
            <a:picLocks noChangeAspect="1"/>
          </p:cNvPicPr>
          <p:nvPr/>
        </p:nvPicPr>
        <p:blipFill>
          <a:blip r:embed="rId4" cstate="screen">
            <a:extLst>
              <a:ext uri="{28A0092B-C50C-407E-A947-70E740481C1C}">
                <a14:useLocalDpi xmlns:a14="http://schemas.microsoft.com/office/drawing/2010/main"/>
              </a:ext>
            </a:extLst>
          </a:blip>
          <a:srcRect l="-48830" t="-5823" r="-48830" b="-5823"/>
          <a:stretch/>
        </p:blipFill>
        <p:spPr>
          <a:xfrm>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6B2CF917-58F1-C840-AC0D-67BE8F150F87}"/>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paper</a:t>
            </a:r>
          </a:p>
        </p:txBody>
      </p:sp>
      <p:pic>
        <p:nvPicPr>
          <p:cNvPr id="4" name="paper_01">
            <a:hlinkClick r:id="" action="ppaction://media"/>
            <a:extLst>
              <a:ext uri="{FF2B5EF4-FFF2-40B4-BE49-F238E27FC236}">
                <a16:creationId xmlns:a16="http://schemas.microsoft.com/office/drawing/2014/main" id="{68E796D2-D2C2-A042-DFB5-1E37FB749C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875" y="4763"/>
            <a:ext cx="812800" cy="812800"/>
          </a:xfrm>
          <a:prstGeom prst="rect">
            <a:avLst/>
          </a:prstGeom>
        </p:spPr>
      </p:pic>
    </p:spTree>
    <p:extLst>
      <p:ext uri="{BB962C8B-B14F-4D97-AF65-F5344CB8AC3E}">
        <p14:creationId xmlns:p14="http://schemas.microsoft.com/office/powerpoint/2010/main" val="428323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680"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13791-44ED-DC04-EEF2-FFD50FEDCE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BF685D-9729-F4C6-40D0-E9E817F33EB4}"/>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2A7F36C1-2081-B6DD-D19C-A0C198A56F65}"/>
              </a:ext>
            </a:extLst>
          </p:cNvPr>
          <p:cNvPicPr>
            <a:picLocks noChangeAspect="1"/>
          </p:cNvPicPr>
          <p:nvPr/>
        </p:nvPicPr>
        <p:blipFill>
          <a:blip r:embed="rId4" cstate="screen">
            <a:extLst>
              <a:ext uri="{28A0092B-C50C-407E-A947-70E740481C1C}">
                <a14:useLocalDpi xmlns:a14="http://schemas.microsoft.com/office/drawing/2010/main"/>
              </a:ext>
            </a:extLst>
          </a:blip>
          <a:srcRect l="-8545" t="-7972" r="-8545" b="-7972"/>
          <a:stretch/>
        </p:blipFill>
        <p:spPr>
          <a:xfrm>
            <a:off x="2325848" y="14671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E0BBDEA7-75D5-0149-7632-52DFE110279D}"/>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book</a:t>
            </a:r>
          </a:p>
        </p:txBody>
      </p:sp>
      <p:pic>
        <p:nvPicPr>
          <p:cNvPr id="4" name="book2_01">
            <a:hlinkClick r:id="" action="ppaction://media"/>
            <a:extLst>
              <a:ext uri="{FF2B5EF4-FFF2-40B4-BE49-F238E27FC236}">
                <a16:creationId xmlns:a16="http://schemas.microsoft.com/office/drawing/2014/main" id="{04A42872-D9FF-6C5F-9462-25CE750418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0612" y="1588"/>
            <a:ext cx="812800" cy="812800"/>
          </a:xfrm>
          <a:prstGeom prst="rect">
            <a:avLst/>
          </a:prstGeom>
        </p:spPr>
      </p:pic>
    </p:spTree>
    <p:extLst>
      <p:ext uri="{BB962C8B-B14F-4D97-AF65-F5344CB8AC3E}">
        <p14:creationId xmlns:p14="http://schemas.microsoft.com/office/powerpoint/2010/main" val="116936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8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864"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379597"/>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4DA2F424-9812-47D8-8698-B82E92638F1C}" vid="{03974AB8-7BA6-416B-A996-4F553022AB31}"/>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DA2F424-9812-47D8-8698-B82E92638F1C}" vid="{2895C1CE-94EC-4260-B672-906EFF3B8B1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4441</TotalTime>
  <Words>150</Words>
  <Application>Microsoft Office PowerPoint</Application>
  <PresentationFormat>On-screen Show (4:3)</PresentationFormat>
  <Paragraphs>52</Paragraphs>
  <Slides>22</Slides>
  <Notes>0</Notes>
  <HiddenSlides>2</HiddenSlides>
  <MMClips>24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Twinkl</vt:lpstr>
      <vt:lpstr>Times New Roman</vt:lpstr>
      <vt:lpstr>Calibri</vt:lpstr>
      <vt:lpstr>Arial</vt:lpstr>
      <vt:lpstr>Roboto</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Katy Gaunt</dc:creator>
  <cp:lastModifiedBy>Valentini Pavlidou</cp:lastModifiedBy>
  <cp:revision>172</cp:revision>
  <dcterms:created xsi:type="dcterms:W3CDTF">2024-12-05T11:13:21Z</dcterms:created>
  <dcterms:modified xsi:type="dcterms:W3CDTF">2025-10-03T17:33:27Z</dcterms:modified>
</cp:coreProperties>
</file>