
<file path=[Content_Types].xml><?xml version="1.0" encoding="utf-8"?>
<Types xmlns="http://schemas.openxmlformats.org/package/2006/content-types">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20"/>
  </p:notesMasterIdLst>
  <p:handoutMasterIdLst>
    <p:handoutMasterId r:id="rId21"/>
  </p:handoutMasterIdLst>
  <p:sldIdLst>
    <p:sldId id="274" r:id="rId2"/>
    <p:sldId id="268" r:id="rId3"/>
    <p:sldId id="280" r:id="rId4"/>
    <p:sldId id="291" r:id="rId5"/>
    <p:sldId id="292" r:id="rId6"/>
    <p:sldId id="293" r:id="rId7"/>
    <p:sldId id="294" r:id="rId8"/>
    <p:sldId id="295" r:id="rId9"/>
    <p:sldId id="296" r:id="rId10"/>
    <p:sldId id="278" r:id="rId11"/>
    <p:sldId id="269" r:id="rId12"/>
    <p:sldId id="297" r:id="rId13"/>
    <p:sldId id="298" r:id="rId14"/>
    <p:sldId id="299" r:id="rId15"/>
    <p:sldId id="300" r:id="rId16"/>
    <p:sldId id="301" r:id="rId17"/>
    <p:sldId id="302" r:id="rId18"/>
    <p:sldId id="267" r:id="rId19"/>
  </p:sldIdLst>
  <p:sldSz cx="9144000" cy="6858000" type="screen4x3"/>
  <p:notesSz cx="6858000" cy="9144000"/>
  <p:embeddedFontLst>
    <p:embeddedFont>
      <p:font typeface="Roboto" panose="02000000000000000000" pitchFamily="2" charset="0"/>
      <p:regular r:id="rId22"/>
      <p:bold r:id="rId23"/>
    </p:embeddedFont>
    <p:embeddedFont>
      <p:font typeface="Twinkl" panose="020B0604020202020204" charset="0"/>
      <p:regular r:id="rId24"/>
      <p:bold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000"/>
    <a:srgbClr val="007AC2"/>
    <a:srgbClr val="05A8E7"/>
    <a:srgbClr val="18A0DB"/>
    <a:srgbClr val="ACDDFC"/>
    <a:srgbClr val="8ACBC0"/>
    <a:srgbClr val="009487"/>
    <a:srgbClr val="E94E13"/>
    <a:srgbClr val="DE1E5A"/>
    <a:srgbClr val="BC01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4" autoAdjust="0"/>
    <p:restoredTop sz="96070"/>
  </p:normalViewPr>
  <p:slideViewPr>
    <p:cSldViewPr snapToGrid="0" showGuides="1">
      <p:cViewPr varScale="1">
        <p:scale>
          <a:sx n="82" d="100"/>
          <a:sy n="82" d="100"/>
        </p:scale>
        <p:origin x="1272" y="72"/>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58" d="100"/>
          <a:sy n="58" d="100"/>
        </p:scale>
        <p:origin x="1962"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03/10/2025</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03/10/2025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http://www.twinkl.com/" TargetMode="External"/><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hyperlink" Target="https://www.twinkl.co.uk/resources/kids-browse-by-level-esl-resources/browse-by-topic-esl-efl-resources/appearance-my-body-and-health-browse-by-topic-esl-efl-resources" TargetMode="External"/><Relationship Id="rId4" Type="http://schemas.openxmlformats.org/officeDocument/2006/relationships/hyperlink" Target="http://www.twinkl.co.uk/"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www.twinkl.co.uk/" TargetMode="External"/><Relationship Id="rId2" Type="http://schemas.openxmlformats.org/officeDocument/2006/relationships/hyperlink" Target="http://www.twinkl.com/"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twinkl.co.uk/" TargetMode="External"/><Relationship Id="rId2" Type="http://schemas.openxmlformats.org/officeDocument/2006/relationships/hyperlink" Target="http://www.twinkl.com/"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twinkl.co.uk/" TargetMode="External"/><Relationship Id="rId2" Type="http://schemas.openxmlformats.org/officeDocument/2006/relationships/hyperlink" Target="http://www.twinkl.com/"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www.twinkl.co.uk/resources/kids-browse-by-level-esl-resources/browse-by-topic-esl-efl-resources/appearance-my-body-and-health-browse-by-topic-esl-efl-resources" TargetMode="External"/><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hyperlink" Target="http://www.twinkl.co.uk/" TargetMode="External"/><Relationship Id="rId4" Type="http://schemas.openxmlformats.org/officeDocument/2006/relationships/hyperlink" Target="http://www.twinkl.com/"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hlinkClick r:id="rId3"/>
            <a:extLst>
              <a:ext uri="{FF2B5EF4-FFF2-40B4-BE49-F238E27FC236}">
                <a16:creationId xmlns:a16="http://schemas.microsoft.com/office/drawing/2014/main" id="{F107AB6B-F7E3-4772-B26D-D118AE403A28}"/>
              </a:ext>
            </a:extLst>
          </p:cNvPr>
          <p:cNvSpPr/>
          <p:nvPr userDrawn="1"/>
        </p:nvSpPr>
        <p:spPr>
          <a:xfrm>
            <a:off x="8425655" y="6089072"/>
            <a:ext cx="531309" cy="561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hlinkClick r:id="rId3"/>
            <a:extLst>
              <a:ext uri="{FF2B5EF4-FFF2-40B4-BE49-F238E27FC236}">
                <a16:creationId xmlns:a16="http://schemas.microsoft.com/office/drawing/2014/main" id="{6B66AB5B-31DE-4C1B-97E4-18743DAF043D}"/>
              </a:ext>
            </a:extLst>
          </p:cNvPr>
          <p:cNvSpPr/>
          <p:nvPr userDrawn="1"/>
        </p:nvSpPr>
        <p:spPr>
          <a:xfrm>
            <a:off x="187036" y="6078681"/>
            <a:ext cx="976746" cy="561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hlinkClick r:id="rId4"/>
            <a:extLst>
              <a:ext uri="{FF2B5EF4-FFF2-40B4-BE49-F238E27FC236}">
                <a16:creationId xmlns:a16="http://schemas.microsoft.com/office/drawing/2014/main" id="{DA4B59C4-FAA0-4A06-8EE4-37AE76326256}"/>
              </a:ext>
            </a:extLst>
          </p:cNvPr>
          <p:cNvSpPr/>
          <p:nvPr userDrawn="1"/>
        </p:nvSpPr>
        <p:spPr>
          <a:xfrm>
            <a:off x="83127" y="5893724"/>
            <a:ext cx="1338349" cy="9642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hlinkClick r:id="rId5"/>
            <a:extLst>
              <a:ext uri="{FF2B5EF4-FFF2-40B4-BE49-F238E27FC236}">
                <a16:creationId xmlns:a16="http://schemas.microsoft.com/office/drawing/2014/main" id="{68A94F29-B170-63F5-EC93-EAA4972EE8CD}"/>
              </a:ext>
            </a:extLst>
          </p:cNvPr>
          <p:cNvSpPr/>
          <p:nvPr userDrawn="1"/>
        </p:nvSpPr>
        <p:spPr>
          <a:xfrm>
            <a:off x="138882" y="6134436"/>
            <a:ext cx="8873837" cy="5715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5" name="Rectangle 4">
            <a:hlinkClick r:id="rId2"/>
            <a:extLst>
              <a:ext uri="{FF2B5EF4-FFF2-40B4-BE49-F238E27FC236}">
                <a16:creationId xmlns:a16="http://schemas.microsoft.com/office/drawing/2014/main" id="{3632B7A7-2DFF-438C-99A0-9E092CF552CE}"/>
              </a:ext>
            </a:extLst>
          </p:cNvPr>
          <p:cNvSpPr/>
          <p:nvPr userDrawn="1"/>
        </p:nvSpPr>
        <p:spPr>
          <a:xfrm>
            <a:off x="8654255" y="6587836"/>
            <a:ext cx="489745" cy="27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hlinkClick r:id="rId3"/>
            <a:extLst>
              <a:ext uri="{FF2B5EF4-FFF2-40B4-BE49-F238E27FC236}">
                <a16:creationId xmlns:a16="http://schemas.microsoft.com/office/drawing/2014/main" id="{D1E5D963-F8EA-43D8-89BE-56E0201D3F57}"/>
              </a:ext>
            </a:extLst>
          </p:cNvPr>
          <p:cNvSpPr/>
          <p:nvPr userDrawn="1"/>
        </p:nvSpPr>
        <p:spPr>
          <a:xfrm>
            <a:off x="8487295" y="6587834"/>
            <a:ext cx="656705" cy="270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pitchFamily="2" charset="0"/>
              </a:defRPr>
            </a:lvl1pPr>
          </a:lstStyle>
          <a:p>
            <a:r>
              <a:rPr lang="en-US"/>
              <a:t>Click to edit Master title style</a:t>
            </a:r>
            <a:endParaRPr lang="en-GB" dirty="0"/>
          </a:p>
        </p:txBody>
      </p:sp>
      <p:sp>
        <p:nvSpPr>
          <p:cNvPr id="4" name="Rectangle 3">
            <a:hlinkClick r:id="rId2"/>
            <a:extLst>
              <a:ext uri="{FF2B5EF4-FFF2-40B4-BE49-F238E27FC236}">
                <a16:creationId xmlns:a16="http://schemas.microsoft.com/office/drawing/2014/main" id="{96A95027-6D55-4980-BE71-01E84188E99E}"/>
              </a:ext>
            </a:extLst>
          </p:cNvPr>
          <p:cNvSpPr/>
          <p:nvPr userDrawn="1"/>
        </p:nvSpPr>
        <p:spPr>
          <a:xfrm>
            <a:off x="8654255" y="6587836"/>
            <a:ext cx="489745" cy="27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hlinkClick r:id="rId3"/>
            <a:extLst>
              <a:ext uri="{FF2B5EF4-FFF2-40B4-BE49-F238E27FC236}">
                <a16:creationId xmlns:a16="http://schemas.microsoft.com/office/drawing/2014/main" id="{3C04A870-2E9C-4FD7-8A42-7A2A951CC3F6}"/>
              </a:ext>
            </a:extLst>
          </p:cNvPr>
          <p:cNvSpPr/>
          <p:nvPr userDrawn="1"/>
        </p:nvSpPr>
        <p:spPr>
          <a:xfrm>
            <a:off x="8487295" y="6587834"/>
            <a:ext cx="656705" cy="270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2" name="Rectangle 1">
            <a:hlinkClick r:id="rId2"/>
            <a:extLst>
              <a:ext uri="{FF2B5EF4-FFF2-40B4-BE49-F238E27FC236}">
                <a16:creationId xmlns:a16="http://schemas.microsoft.com/office/drawing/2014/main" id="{5E878142-8220-4B2F-B33F-C394A70F24B0}"/>
              </a:ext>
            </a:extLst>
          </p:cNvPr>
          <p:cNvSpPr/>
          <p:nvPr userDrawn="1"/>
        </p:nvSpPr>
        <p:spPr>
          <a:xfrm>
            <a:off x="8654255" y="6587836"/>
            <a:ext cx="489745" cy="27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hlinkClick r:id="rId3"/>
            <a:extLst>
              <a:ext uri="{FF2B5EF4-FFF2-40B4-BE49-F238E27FC236}">
                <a16:creationId xmlns:a16="http://schemas.microsoft.com/office/drawing/2014/main" id="{A07512DC-7411-4895-86EA-F39BEE56250B}"/>
              </a:ext>
            </a:extLst>
          </p:cNvPr>
          <p:cNvSpPr/>
          <p:nvPr userDrawn="1"/>
        </p:nvSpPr>
        <p:spPr>
          <a:xfrm>
            <a:off x="8487295" y="6587834"/>
            <a:ext cx="656705" cy="270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hlinkClick r:id="rId3"/>
            <a:extLst>
              <a:ext uri="{FF2B5EF4-FFF2-40B4-BE49-F238E27FC236}">
                <a16:creationId xmlns:a16="http://schemas.microsoft.com/office/drawing/2014/main" id="{27E019A4-8202-4F32-ACE8-6642B500C223}"/>
              </a:ext>
            </a:extLst>
          </p:cNvPr>
          <p:cNvSpPr/>
          <p:nvPr userDrawn="1"/>
        </p:nvSpPr>
        <p:spPr>
          <a:xfrm>
            <a:off x="138882" y="6134436"/>
            <a:ext cx="8873837" cy="5715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hlinkClick r:id="rId4"/>
            <a:extLst>
              <a:ext uri="{FF2B5EF4-FFF2-40B4-BE49-F238E27FC236}">
                <a16:creationId xmlns:a16="http://schemas.microsoft.com/office/drawing/2014/main" id="{48A6A693-82BE-4D53-BDA8-73BEC1A5DEED}"/>
              </a:ext>
            </a:extLst>
          </p:cNvPr>
          <p:cNvSpPr/>
          <p:nvPr userDrawn="1"/>
        </p:nvSpPr>
        <p:spPr>
          <a:xfrm>
            <a:off x="187036" y="6078681"/>
            <a:ext cx="976746" cy="5611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hlinkClick r:id="rId5"/>
            <a:extLst>
              <a:ext uri="{FF2B5EF4-FFF2-40B4-BE49-F238E27FC236}">
                <a16:creationId xmlns:a16="http://schemas.microsoft.com/office/drawing/2014/main" id="{B3962F0E-623B-429F-8716-633DD823428B}"/>
              </a:ext>
            </a:extLst>
          </p:cNvPr>
          <p:cNvSpPr/>
          <p:nvPr userDrawn="1"/>
        </p:nvSpPr>
        <p:spPr>
          <a:xfrm>
            <a:off x="83127" y="5893724"/>
            <a:ext cx="1338349" cy="9642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hyperlink" Target="http://www.twinkl.com/" TargetMode="External"/><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3">
            <a:hlinkClick r:id="rId8"/>
            <a:extLst>
              <a:ext uri="{FF2B5EF4-FFF2-40B4-BE49-F238E27FC236}">
                <a16:creationId xmlns:a16="http://schemas.microsoft.com/office/drawing/2014/main" id="{6AA597A8-D02A-46D8-BA44-1730A0E6FEC5}"/>
              </a:ext>
            </a:extLst>
          </p:cNvPr>
          <p:cNvSpPr/>
          <p:nvPr userDrawn="1"/>
        </p:nvSpPr>
        <p:spPr>
          <a:xfrm>
            <a:off x="8654255" y="6587836"/>
            <a:ext cx="489745" cy="27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7.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8.png"/><Relationship Id="rId5" Type="http://schemas.openxmlformats.org/officeDocument/2006/relationships/image" Target="../media/image6.sv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7.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7.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7.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7.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7.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audio" Target="../media/media6.mp3"/><Relationship Id="rId13" Type="http://schemas.microsoft.com/office/2007/relationships/media" Target="../media/media5.mp3"/><Relationship Id="rId18" Type="http://schemas.openxmlformats.org/officeDocument/2006/relationships/image" Target="../media/image15.png"/><Relationship Id="rId3" Type="http://schemas.microsoft.com/office/2007/relationships/media" Target="../media/media1.mp3"/><Relationship Id="rId21" Type="http://schemas.openxmlformats.org/officeDocument/2006/relationships/image" Target="../media/image18.png"/><Relationship Id="rId7" Type="http://schemas.microsoft.com/office/2007/relationships/media" Target="../media/media6.mp3"/><Relationship Id="rId12" Type="http://schemas.openxmlformats.org/officeDocument/2006/relationships/audio" Target="../media/media9.mp3"/><Relationship Id="rId17" Type="http://schemas.openxmlformats.org/officeDocument/2006/relationships/image" Target="../media/image14.png"/><Relationship Id="rId25" Type="http://schemas.openxmlformats.org/officeDocument/2006/relationships/image" Target="../media/image6.svg"/><Relationship Id="rId2" Type="http://schemas.openxmlformats.org/officeDocument/2006/relationships/audio" Target="../media/media4.mp3"/><Relationship Id="rId16" Type="http://schemas.openxmlformats.org/officeDocument/2006/relationships/image" Target="../media/image7.png"/><Relationship Id="rId20" Type="http://schemas.openxmlformats.org/officeDocument/2006/relationships/image" Target="../media/image17.png"/><Relationship Id="rId1" Type="http://schemas.microsoft.com/office/2007/relationships/media" Target="../media/media4.mp3"/><Relationship Id="rId6" Type="http://schemas.openxmlformats.org/officeDocument/2006/relationships/audio" Target="../media/media2.mp3"/><Relationship Id="rId11" Type="http://schemas.microsoft.com/office/2007/relationships/media" Target="../media/media9.mp3"/><Relationship Id="rId24" Type="http://schemas.openxmlformats.org/officeDocument/2006/relationships/image" Target="../media/image5.png"/><Relationship Id="rId5" Type="http://schemas.microsoft.com/office/2007/relationships/media" Target="../media/media2.mp3"/><Relationship Id="rId15" Type="http://schemas.openxmlformats.org/officeDocument/2006/relationships/slideLayout" Target="../slideLayouts/slideLayout4.xml"/><Relationship Id="rId23" Type="http://schemas.openxmlformats.org/officeDocument/2006/relationships/image" Target="../media/image20.png"/><Relationship Id="rId10" Type="http://schemas.openxmlformats.org/officeDocument/2006/relationships/audio" Target="../media/media8.mp3"/><Relationship Id="rId19" Type="http://schemas.openxmlformats.org/officeDocument/2006/relationships/image" Target="../media/image16.png"/><Relationship Id="rId4" Type="http://schemas.openxmlformats.org/officeDocument/2006/relationships/audio" Target="../media/media1.mp3"/><Relationship Id="rId9" Type="http://schemas.microsoft.com/office/2007/relationships/media" Target="../media/media8.mp3"/><Relationship Id="rId14" Type="http://schemas.openxmlformats.org/officeDocument/2006/relationships/audio" Target="../media/media5.mp3"/><Relationship Id="rId22"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7.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1.png"/><Relationship Id="rId5" Type="http://schemas.openxmlformats.org/officeDocument/2006/relationships/image" Target="../media/image6.sv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7.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2.png"/><Relationship Id="rId5" Type="http://schemas.openxmlformats.org/officeDocument/2006/relationships/image" Target="../media/image6.sv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7.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3.png"/><Relationship Id="rId5" Type="http://schemas.openxmlformats.org/officeDocument/2006/relationships/image" Target="../media/image6.sv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4.xml"/><Relationship Id="rId7" Type="http://schemas.microsoft.com/office/2007/relationships/hdphoto" Target="../media/hdphoto1.wdp"/><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4.png"/><Relationship Id="rId5" Type="http://schemas.openxmlformats.org/officeDocument/2006/relationships/image" Target="../media/image6.sv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5.png"/><Relationship Id="rId5" Type="http://schemas.openxmlformats.org/officeDocument/2006/relationships/image" Target="../media/image6.sv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7.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6.png"/><Relationship Id="rId5" Type="http://schemas.openxmlformats.org/officeDocument/2006/relationships/image" Target="../media/image6.sv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7.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7.png"/><Relationship Id="rId5" Type="http://schemas.openxmlformats.org/officeDocument/2006/relationships/image" Target="../media/image6.sv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6EBEB35-BD68-873A-5790-B189AE92531D}"/>
              </a:ext>
            </a:extLst>
          </p:cNvPr>
          <p:cNvSpPr/>
          <p:nvPr/>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8" name="TextBox 7">
            <a:extLst>
              <a:ext uri="{FF2B5EF4-FFF2-40B4-BE49-F238E27FC236}">
                <a16:creationId xmlns:a16="http://schemas.microsoft.com/office/drawing/2014/main" id="{49E026F1-9C2C-E22B-D7DB-ACB9A0F18CFF}"/>
              </a:ext>
            </a:extLst>
          </p:cNvPr>
          <p:cNvSpPr txBox="1"/>
          <p:nvPr/>
        </p:nvSpPr>
        <p:spPr>
          <a:xfrm>
            <a:off x="755650" y="668014"/>
            <a:ext cx="7632700" cy="523220"/>
          </a:xfrm>
          <a:prstGeom prst="rect">
            <a:avLst/>
          </a:prstGeom>
          <a:noFill/>
        </p:spPr>
        <p:txBody>
          <a:bodyPr wrap="square">
            <a:spAutoFit/>
          </a:bodyPr>
          <a:lstStyle/>
          <a:p>
            <a:pPr lvl="0" algn="ctr"/>
            <a:r>
              <a:rPr lang="en-US" sz="2800" b="1" dirty="0">
                <a:solidFill>
                  <a:srgbClr val="007AC2"/>
                </a:solidFill>
                <a:latin typeface="Roboto" panose="02000000000000000000" pitchFamily="2" charset="0"/>
                <a:ea typeface="Roboto" panose="02000000000000000000" pitchFamily="2" charset="0"/>
              </a:rPr>
              <a:t>Disclaimers</a:t>
            </a:r>
            <a:endParaRPr lang="en-GB" sz="2800" b="1" dirty="0">
              <a:solidFill>
                <a:srgbClr val="007AC2"/>
              </a:solidFill>
            </a:endParaRPr>
          </a:p>
        </p:txBody>
      </p:sp>
      <p:grpSp>
        <p:nvGrpSpPr>
          <p:cNvPr id="9" name="Group 8">
            <a:extLst>
              <a:ext uri="{FF2B5EF4-FFF2-40B4-BE49-F238E27FC236}">
                <a16:creationId xmlns:a16="http://schemas.microsoft.com/office/drawing/2014/main" id="{768231B6-78C9-5792-FFA3-2CAD3C18E32D}"/>
              </a:ext>
            </a:extLst>
          </p:cNvPr>
          <p:cNvGrpSpPr/>
          <p:nvPr/>
        </p:nvGrpSpPr>
        <p:grpSpPr>
          <a:xfrm>
            <a:off x="728674" y="1588919"/>
            <a:ext cx="7636747" cy="2864615"/>
            <a:chOff x="737748" y="3707365"/>
            <a:chExt cx="7636747" cy="2864615"/>
          </a:xfrm>
        </p:grpSpPr>
        <p:sp>
          <p:nvSpPr>
            <p:cNvPr id="10" name="Rectangle 9">
              <a:extLst>
                <a:ext uri="{FF2B5EF4-FFF2-40B4-BE49-F238E27FC236}">
                  <a16:creationId xmlns:a16="http://schemas.microsoft.com/office/drawing/2014/main" id="{B34D4011-C37F-7F69-ACB2-9F40143D5A0C}"/>
                </a:ext>
              </a:extLst>
            </p:cNvPr>
            <p:cNvSpPr/>
            <p:nvPr/>
          </p:nvSpPr>
          <p:spPr>
            <a:xfrm>
              <a:off x="737748" y="3707365"/>
              <a:ext cx="1741673" cy="273960"/>
            </a:xfrm>
            <a:prstGeom prst="rect">
              <a:avLst/>
            </a:prstGeom>
            <a:solidFill>
              <a:srgbClr val="007AC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ESL Disclaimer</a:t>
              </a:r>
            </a:p>
          </p:txBody>
        </p:sp>
        <p:sp>
          <p:nvSpPr>
            <p:cNvPr id="11" name="Rectangle 10">
              <a:extLst>
                <a:ext uri="{FF2B5EF4-FFF2-40B4-BE49-F238E27FC236}">
                  <a16:creationId xmlns:a16="http://schemas.microsoft.com/office/drawing/2014/main" id="{2891E15A-1923-F091-AC66-804EE01663B7}"/>
                </a:ext>
              </a:extLst>
            </p:cNvPr>
            <p:cNvSpPr/>
            <p:nvPr/>
          </p:nvSpPr>
          <p:spPr>
            <a:xfrm>
              <a:off x="741795" y="3981325"/>
              <a:ext cx="7632700" cy="2590655"/>
            </a:xfrm>
            <a:prstGeom prst="rect">
              <a:avLst/>
            </a:prstGeom>
            <a:solidFill>
              <a:schemeClr val="bg1"/>
            </a:solidFill>
            <a:ln w="19050">
              <a:solidFill>
                <a:srgbClr val="FFE000"/>
              </a:solidFill>
            </a:ln>
          </p:spPr>
          <p:txBody>
            <a:bodyPr wrap="square" lIns="216000" tIns="216000" rIns="216000" bIns="216000">
              <a:spAutoFit/>
            </a:bodyPr>
            <a:lstStyle/>
            <a:p>
              <a:r>
                <a:rPr lang="en-US" sz="1400" dirty="0">
                  <a:latin typeface="Roboto" panose="02000000000000000000" pitchFamily="2" charset="0"/>
                  <a:ea typeface="Roboto" panose="02000000000000000000" pitchFamily="2" charset="0"/>
                </a:rPr>
                <a:t>This resource has been made for the purpose of teaching English language learners. We know that students can be learning English in many different places, in many different ways and at any age, so we try to keep these resources as general as possible.</a:t>
              </a:r>
            </a:p>
            <a:p>
              <a:r>
                <a:rPr lang="en-US" sz="1400" dirty="0">
                  <a:latin typeface="Roboto" panose="02000000000000000000" pitchFamily="2" charset="0"/>
                  <a:ea typeface="Roboto" panose="02000000000000000000" pitchFamily="2" charset="0"/>
                </a:rPr>
                <a:t> </a:t>
              </a:r>
            </a:p>
            <a:p>
              <a:r>
                <a:rPr lang="en-US" sz="1400" dirty="0">
                  <a:latin typeface="Roboto" panose="02000000000000000000" pitchFamily="2" charset="0"/>
                  <a:ea typeface="Roboto" panose="02000000000000000000" pitchFamily="2" charset="0"/>
                </a:rPr>
                <a:t>There are many acronyms associated with English language teaching. These include (but are not limited to) ELT, TEFL, EFL, ELL, EAL and ESOL. While the term ESL may not fully represent the linguistic backgrounds of all students, it is the most widely </a:t>
              </a:r>
              <a:r>
                <a:rPr lang="en-US" sz="1400" dirty="0" err="1">
                  <a:latin typeface="Roboto" panose="02000000000000000000" pitchFamily="2" charset="0"/>
                  <a:ea typeface="Roboto" panose="02000000000000000000" pitchFamily="2" charset="0"/>
                </a:rPr>
                <a:t>recognised</a:t>
              </a:r>
              <a:r>
                <a:rPr lang="en-US" sz="1400" dirty="0">
                  <a:latin typeface="Roboto" panose="02000000000000000000" pitchFamily="2" charset="0"/>
                  <a:ea typeface="Roboto" panose="02000000000000000000" pitchFamily="2" charset="0"/>
                </a:rPr>
                <a:t> term for English language teaching globally.  Therefore, we use the term ‘ESL’ in the names of our resources to make them easy to find but they are suitable for any student learning to speak English. </a:t>
              </a:r>
              <a:endParaRPr lang="en-GB" sz="1400" dirty="0">
                <a:latin typeface="Roboto" panose="02000000000000000000" pitchFamily="2" charset="0"/>
                <a:ea typeface="Roboto" panose="02000000000000000000" pitchFamily="2" charset="0"/>
              </a:endParaRPr>
            </a:p>
          </p:txBody>
        </p:sp>
      </p:grpSp>
      <p:sp>
        <p:nvSpPr>
          <p:cNvPr id="4" name="Rectangle 3">
            <a:extLst>
              <a:ext uri="{FF2B5EF4-FFF2-40B4-BE49-F238E27FC236}">
                <a16:creationId xmlns:a16="http://schemas.microsoft.com/office/drawing/2014/main" id="{35A7056B-4004-3BA2-D51F-58AD52721B5B}"/>
              </a:ext>
            </a:extLst>
          </p:cNvPr>
          <p:cNvSpPr/>
          <p:nvPr/>
        </p:nvSpPr>
        <p:spPr>
          <a:xfrm>
            <a:off x="727938" y="4853424"/>
            <a:ext cx="7632700" cy="1297993"/>
          </a:xfrm>
          <a:prstGeom prst="rect">
            <a:avLst/>
          </a:prstGeom>
          <a:noFill/>
          <a:ln w="19050">
            <a:solidFill>
              <a:srgbClr val="FFE000"/>
            </a:solidFill>
          </a:ln>
        </p:spPr>
        <p:txBody>
          <a:bodyPr wrap="square" lIns="216000" tIns="216000" rIns="216000" bIns="216000">
            <a:spAutoFit/>
          </a:bodyPr>
          <a:lstStyle/>
          <a:p>
            <a:pPr>
              <a:spcAft>
                <a:spcPts val="600"/>
              </a:spcAft>
            </a:pPr>
            <a:r>
              <a:rPr lang="en-GB" sz="1400" b="0" i="0" dirty="0">
                <a:solidFill>
                  <a:srgbClr val="202124"/>
                </a:solidFill>
                <a:effectLst/>
                <a:latin typeface="Roboto" panose="02000000000000000000" pitchFamily="2" charset="0"/>
              </a:rPr>
              <a:t>This resource is editable and can be adapted to meet the needs of different children. Twinkl cannot be held responsible for any changes made once a resource has been downloaded. Please be aware that this content may have been edited and therefore </a:t>
            </a:r>
            <a:br>
              <a:rPr lang="en-GB" sz="1400" b="0" i="0" dirty="0">
                <a:solidFill>
                  <a:srgbClr val="202124"/>
                </a:solidFill>
                <a:effectLst/>
                <a:latin typeface="Roboto" panose="02000000000000000000" pitchFamily="2" charset="0"/>
              </a:rPr>
            </a:br>
            <a:r>
              <a:rPr lang="en-GB" sz="1400" b="0" i="0" dirty="0">
                <a:solidFill>
                  <a:srgbClr val="202124"/>
                </a:solidFill>
                <a:effectLst/>
                <a:latin typeface="Roboto" panose="02000000000000000000" pitchFamily="2" charset="0"/>
              </a:rPr>
              <a:t>may no longer reflect our values.</a:t>
            </a:r>
            <a:endParaRPr lang="en-GB" sz="1400" dirty="0">
              <a:latin typeface="Roboto" panose="02000000000000000000" pitchFamily="2" charset="0"/>
              <a:ea typeface="Roboto" panose="02000000000000000000" pitchFamily="2" charset="0"/>
            </a:endParaRPr>
          </a:p>
        </p:txBody>
      </p:sp>
      <p:sp>
        <p:nvSpPr>
          <p:cNvPr id="5" name="Rectangle 4">
            <a:extLst>
              <a:ext uri="{FF2B5EF4-FFF2-40B4-BE49-F238E27FC236}">
                <a16:creationId xmlns:a16="http://schemas.microsoft.com/office/drawing/2014/main" id="{1F6C9720-83AD-8FF9-A1FB-13A64F54D3B7}"/>
              </a:ext>
            </a:extLst>
          </p:cNvPr>
          <p:cNvSpPr/>
          <p:nvPr/>
        </p:nvSpPr>
        <p:spPr>
          <a:xfrm>
            <a:off x="720794" y="4574288"/>
            <a:ext cx="1266195" cy="273960"/>
          </a:xfrm>
          <a:prstGeom prst="rect">
            <a:avLst/>
          </a:prstGeom>
          <a:solidFill>
            <a:srgbClr val="007AC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r>
              <a:rPr lang="en-GB" sz="1600" b="1" dirty="0">
                <a:latin typeface="Roboto" panose="02000000000000000000" pitchFamily="2" charset="0"/>
                <a:ea typeface="Roboto" panose="02000000000000000000" pitchFamily="2" charset="0"/>
              </a:rPr>
              <a:t>Editable</a:t>
            </a:r>
          </a:p>
        </p:txBody>
      </p:sp>
    </p:spTree>
    <p:extLst>
      <p:ext uri="{BB962C8B-B14F-4D97-AF65-F5344CB8AC3E}">
        <p14:creationId xmlns:p14="http://schemas.microsoft.com/office/powerpoint/2010/main" val="1710133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6645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F411C-9114-4F8A-8FB8-3BCDB335AB16}"/>
              </a:ext>
            </a:extLst>
          </p:cNvPr>
          <p:cNvSpPr txBox="1">
            <a:spLocks/>
          </p:cNvSpPr>
          <p:nvPr/>
        </p:nvSpPr>
        <p:spPr>
          <a:xfrm>
            <a:off x="461962" y="533992"/>
            <a:ext cx="8220075" cy="1138641"/>
          </a:xfrm>
          <a:prstGeom prst="roundRect">
            <a:avLst>
              <a:gd name="adj" fmla="val 9641"/>
            </a:avLst>
          </a:prstGeom>
          <a:solidFill>
            <a:schemeClr val="bg1"/>
          </a:solidFill>
          <a:ln w="76200">
            <a:solidFill>
              <a:srgbClr val="007AC2"/>
            </a:solidFill>
          </a:ln>
        </p:spPr>
        <p:txBody>
          <a:bodyPr vert="horz" lIns="252000" tIns="252000" rIns="252000" bIns="252000" rtlCol="0" anchor="ctr" anchorCtr="1">
            <a:sp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ZA" dirty="0"/>
              <a:t>How do we say this in English?</a:t>
            </a:r>
            <a:endParaRPr lang="en-GB" dirty="0"/>
          </a:p>
        </p:txBody>
      </p:sp>
      <p:sp>
        <p:nvSpPr>
          <p:cNvPr id="14" name="Title 1">
            <a:extLst>
              <a:ext uri="{FF2B5EF4-FFF2-40B4-BE49-F238E27FC236}">
                <a16:creationId xmlns:a16="http://schemas.microsoft.com/office/drawing/2014/main" id="{12935961-959A-4F4D-A107-9AA842EEE505}"/>
              </a:ext>
            </a:extLst>
          </p:cNvPr>
          <p:cNvSpPr txBox="1">
            <a:spLocks/>
          </p:cNvSpPr>
          <p:nvPr/>
        </p:nvSpPr>
        <p:spPr>
          <a:xfrm>
            <a:off x="4812633" y="2084641"/>
            <a:ext cx="3926909" cy="2198601"/>
          </a:xfrm>
          <a:prstGeom prst="roundRect">
            <a:avLst>
              <a:gd name="adj" fmla="val 9641"/>
            </a:avLst>
          </a:prstGeom>
          <a:solidFill>
            <a:schemeClr val="bg1"/>
          </a:solidFill>
          <a:ln w="76200">
            <a:solidFill>
              <a:srgbClr val="FFE000"/>
            </a:solidFill>
          </a:ln>
        </p:spPr>
        <p:txBody>
          <a:bodyPr vert="horz" lIns="252000" tIns="108000" rIns="252000" bIns="252000" rtlCol="0" anchor="t"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8000" dirty="0">
                <a:solidFill>
                  <a:schemeClr val="tx1"/>
                </a:solidFill>
              </a:rPr>
              <a:t>hair</a:t>
            </a:r>
            <a:endParaRPr lang="en-GB" sz="8000" dirty="0">
              <a:solidFill>
                <a:schemeClr val="tx1"/>
              </a:solidFill>
            </a:endParaRPr>
          </a:p>
        </p:txBody>
      </p:sp>
      <p:pic>
        <p:nvPicPr>
          <p:cNvPr id="5" name="Picture 4">
            <a:extLst>
              <a:ext uri="{FF2B5EF4-FFF2-40B4-BE49-F238E27FC236}">
                <a16:creationId xmlns:a16="http://schemas.microsoft.com/office/drawing/2014/main" id="{43555494-98E6-49AE-87AE-28F285A4B46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66809" y="2443162"/>
            <a:ext cx="4134896" cy="3810795"/>
          </a:xfrm>
          <a:prstGeom prst="rect">
            <a:avLst/>
          </a:prstGeom>
        </p:spPr>
      </p:pic>
      <p:pic>
        <p:nvPicPr>
          <p:cNvPr id="4" name="Graphic 3">
            <a:extLst>
              <a:ext uri="{FF2B5EF4-FFF2-40B4-BE49-F238E27FC236}">
                <a16:creationId xmlns:a16="http://schemas.microsoft.com/office/drawing/2014/main" id="{53F22827-9996-DF12-BF1A-9EFFB1A3CFC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6416087" y="3313534"/>
            <a:ext cx="719999" cy="719999"/>
          </a:xfrm>
          <a:prstGeom prst="rect">
            <a:avLst/>
          </a:prstGeom>
        </p:spPr>
      </p:pic>
      <p:pic>
        <p:nvPicPr>
          <p:cNvPr id="3" name="Copy of en-hair-">
            <a:hlinkClick r:id="" action="ppaction://media"/>
            <a:extLst>
              <a:ext uri="{FF2B5EF4-FFF2-40B4-BE49-F238E27FC236}">
                <a16:creationId xmlns:a16="http://schemas.microsoft.com/office/drawing/2014/main" id="{619A0C0B-0873-E393-E8BF-C8F03E58ABD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0138" y="0"/>
            <a:ext cx="812800" cy="812800"/>
          </a:xfrm>
          <a:prstGeom prst="rect">
            <a:avLst/>
          </a:prstGeom>
        </p:spPr>
      </p:pic>
      <p:sp>
        <p:nvSpPr>
          <p:cNvPr id="18" name="Answer">
            <a:extLst>
              <a:ext uri="{FF2B5EF4-FFF2-40B4-BE49-F238E27FC236}">
                <a16:creationId xmlns:a16="http://schemas.microsoft.com/office/drawing/2014/main" id="{94678346-2DB6-47DE-BBED-24CC6D2C79F1}"/>
              </a:ext>
            </a:extLst>
          </p:cNvPr>
          <p:cNvSpPr txBox="1">
            <a:spLocks/>
          </p:cNvSpPr>
          <p:nvPr/>
        </p:nvSpPr>
        <p:spPr>
          <a:xfrm>
            <a:off x="4812633" y="2018258"/>
            <a:ext cx="3926909" cy="2331365"/>
          </a:xfrm>
          <a:prstGeom prst="roundRect">
            <a:avLst>
              <a:gd name="adj" fmla="val 9641"/>
            </a:avLst>
          </a:prstGeom>
          <a:solidFill>
            <a:srgbClr val="007AC2"/>
          </a:solidFill>
          <a:ln w="76200">
            <a:solidFill>
              <a:srgbClr val="05A8E7"/>
            </a:solidFill>
          </a:ln>
        </p:spPr>
        <p:txBody>
          <a:bodyPr vert="horz" lIns="252000" tIns="108000" rIns="252000" bIns="108000" rtlCol="0" anchor="t"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15000" dirty="0">
                <a:solidFill>
                  <a:schemeClr val="bg1"/>
                </a:solidFill>
              </a:rPr>
              <a:t>?</a:t>
            </a:r>
            <a:endParaRPr lang="en-GB" sz="15000" dirty="0">
              <a:solidFill>
                <a:schemeClr val="bg1"/>
              </a:solidFill>
            </a:endParaRPr>
          </a:p>
        </p:txBody>
      </p:sp>
    </p:spTree>
    <p:extLst>
      <p:ext uri="{BB962C8B-B14F-4D97-AF65-F5344CB8AC3E}">
        <p14:creationId xmlns:p14="http://schemas.microsoft.com/office/powerpoint/2010/main" val="4064461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18"/>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withEffect">
                                  <p:stCondLst>
                                    <p:cond delay="0"/>
                                  </p:stCondLst>
                                  <p:childTnLst>
                                    <p:animEffect transition="out" filter="fade">
                                      <p:cBhvr>
                                        <p:cTn id="12" dur="500"/>
                                        <p:tgtEl>
                                          <p:spTgt spid="18"/>
                                        </p:tgtEl>
                                      </p:cBhvr>
                                    </p:animEffect>
                                    <p:set>
                                      <p:cBhvr>
                                        <p:cTn id="13"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audio>
              <p:cMediaNode vol="80000">
                <p:cTn id="14" fill="hold" display="0">
                  <p:stCondLst>
                    <p:cond delay="indefinite"/>
                  </p:stCondLst>
                  <p:endCondLst>
                    <p:cond evt="onStopAudio" delay="0">
                      <p:tgtEl>
                        <p:sldTgt/>
                      </p:tgtEl>
                    </p:cond>
                  </p:endCondLst>
                </p:cTn>
                <p:tgtEl>
                  <p:spTgt spid="3"/>
                </p:tgtEl>
              </p:cMediaNode>
            </p:audio>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1306" fill="hold"/>
                                        <p:tgtEl>
                                          <p:spTgt spid="3"/>
                                        </p:tgtEl>
                                      </p:cBhvr>
                                    </p:cmd>
                                  </p:childTnLst>
                                </p:cTn>
                              </p:par>
                            </p:childTnLst>
                          </p:cTn>
                        </p:par>
                      </p:childTnLst>
                    </p:cTn>
                  </p:par>
                </p:childTnLst>
              </p:cTn>
              <p:nextCondLst>
                <p:cond evt="onClick" delay="0">
                  <p:tgtEl>
                    <p:spTgt spid="4"/>
                  </p:tgtEl>
                </p:cond>
              </p:nextCondLst>
            </p:seq>
          </p:childTnLst>
        </p:cTn>
      </p:par>
    </p:tnLst>
    <p:bldLst>
      <p:bldP spid="2" grpId="0" animBg="1"/>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2935961-959A-4F4D-A107-9AA842EEE505}"/>
              </a:ext>
            </a:extLst>
          </p:cNvPr>
          <p:cNvSpPr txBox="1">
            <a:spLocks/>
          </p:cNvSpPr>
          <p:nvPr/>
        </p:nvSpPr>
        <p:spPr>
          <a:xfrm>
            <a:off x="4812633" y="2084641"/>
            <a:ext cx="3926909" cy="2198601"/>
          </a:xfrm>
          <a:prstGeom prst="roundRect">
            <a:avLst>
              <a:gd name="adj" fmla="val 9641"/>
            </a:avLst>
          </a:prstGeom>
          <a:solidFill>
            <a:schemeClr val="bg1"/>
          </a:solidFill>
          <a:ln w="76200">
            <a:solidFill>
              <a:srgbClr val="FFE000"/>
            </a:solidFill>
          </a:ln>
        </p:spPr>
        <p:txBody>
          <a:bodyPr vert="horz" lIns="252000" tIns="108000" rIns="252000" bIns="252000" rtlCol="0" anchor="t"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8000" dirty="0">
                <a:solidFill>
                  <a:schemeClr val="tx1"/>
                </a:solidFill>
              </a:rPr>
              <a:t>head</a:t>
            </a:r>
            <a:endParaRPr lang="en-GB" sz="8000" dirty="0">
              <a:solidFill>
                <a:schemeClr val="tx1"/>
              </a:solidFill>
            </a:endParaRPr>
          </a:p>
        </p:txBody>
      </p:sp>
      <p:pic>
        <p:nvPicPr>
          <p:cNvPr id="4" name="Graphic 3">
            <a:extLst>
              <a:ext uri="{FF2B5EF4-FFF2-40B4-BE49-F238E27FC236}">
                <a16:creationId xmlns:a16="http://schemas.microsoft.com/office/drawing/2014/main" id="{53F22827-9996-DF12-BF1A-9EFFB1A3CFC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6416087" y="3313534"/>
            <a:ext cx="719999" cy="719999"/>
          </a:xfrm>
          <a:prstGeom prst="rect">
            <a:avLst/>
          </a:prstGeom>
        </p:spPr>
      </p:pic>
      <p:sp>
        <p:nvSpPr>
          <p:cNvPr id="3" name="Title 1">
            <a:extLst>
              <a:ext uri="{FF2B5EF4-FFF2-40B4-BE49-F238E27FC236}">
                <a16:creationId xmlns:a16="http://schemas.microsoft.com/office/drawing/2014/main" id="{20D6B078-2852-661A-DB2A-9CB0B50126C6}"/>
              </a:ext>
            </a:extLst>
          </p:cNvPr>
          <p:cNvSpPr txBox="1">
            <a:spLocks/>
          </p:cNvSpPr>
          <p:nvPr/>
        </p:nvSpPr>
        <p:spPr>
          <a:xfrm>
            <a:off x="461962" y="533992"/>
            <a:ext cx="8220075" cy="1138641"/>
          </a:xfrm>
          <a:prstGeom prst="roundRect">
            <a:avLst>
              <a:gd name="adj" fmla="val 9641"/>
            </a:avLst>
          </a:prstGeom>
          <a:solidFill>
            <a:schemeClr val="bg1"/>
          </a:solidFill>
          <a:ln w="76200">
            <a:solidFill>
              <a:srgbClr val="007AC2"/>
            </a:solidFill>
          </a:ln>
        </p:spPr>
        <p:txBody>
          <a:bodyPr vert="horz" lIns="252000" tIns="252000" rIns="252000" bIns="252000" rtlCol="0" anchor="ctr" anchorCtr="1">
            <a:sp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ZA" dirty="0"/>
              <a:t>How do we say this in English?</a:t>
            </a:r>
            <a:endParaRPr lang="en-GB" dirty="0"/>
          </a:p>
        </p:txBody>
      </p:sp>
      <p:grpSp>
        <p:nvGrpSpPr>
          <p:cNvPr id="7" name="Group 6">
            <a:extLst>
              <a:ext uri="{FF2B5EF4-FFF2-40B4-BE49-F238E27FC236}">
                <a16:creationId xmlns:a16="http://schemas.microsoft.com/office/drawing/2014/main" id="{2F94674B-51BB-0547-3997-9952D991291B}"/>
              </a:ext>
            </a:extLst>
          </p:cNvPr>
          <p:cNvGrpSpPr/>
          <p:nvPr/>
        </p:nvGrpSpPr>
        <p:grpSpPr>
          <a:xfrm>
            <a:off x="900631" y="2089058"/>
            <a:ext cx="3430737" cy="4305750"/>
            <a:chOff x="776516" y="3313534"/>
            <a:chExt cx="2556840" cy="3208964"/>
          </a:xfrm>
        </p:grpSpPr>
        <p:sp>
          <p:nvSpPr>
            <p:cNvPr id="6" name="Rectangle 5">
              <a:extLst>
                <a:ext uri="{FF2B5EF4-FFF2-40B4-BE49-F238E27FC236}">
                  <a16:creationId xmlns:a16="http://schemas.microsoft.com/office/drawing/2014/main" id="{496161EC-8465-9863-BE59-F8F7A2865B5D}"/>
                </a:ext>
              </a:extLst>
            </p:cNvPr>
            <p:cNvSpPr/>
            <p:nvPr/>
          </p:nvSpPr>
          <p:spPr>
            <a:xfrm>
              <a:off x="970156" y="4349623"/>
              <a:ext cx="1572322" cy="8691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3555494-98E6-49AE-87AE-28F285A4B46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76516" y="3313534"/>
              <a:ext cx="2556840" cy="3208964"/>
            </a:xfrm>
            <a:prstGeom prst="rect">
              <a:avLst/>
            </a:prstGeom>
          </p:spPr>
        </p:pic>
      </p:grpSp>
      <p:pic>
        <p:nvPicPr>
          <p:cNvPr id="9" name="Copy of en-head">
            <a:hlinkClick r:id="" action="ppaction://media"/>
            <a:extLst>
              <a:ext uri="{FF2B5EF4-FFF2-40B4-BE49-F238E27FC236}">
                <a16:creationId xmlns:a16="http://schemas.microsoft.com/office/drawing/2014/main" id="{08D33568-11A6-AC44-AB41-9BAE7A842A8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41400" y="9525"/>
            <a:ext cx="812800" cy="812800"/>
          </a:xfrm>
          <a:prstGeom prst="rect">
            <a:avLst/>
          </a:prstGeom>
        </p:spPr>
      </p:pic>
      <p:sp>
        <p:nvSpPr>
          <p:cNvPr id="18" name="Answer">
            <a:extLst>
              <a:ext uri="{FF2B5EF4-FFF2-40B4-BE49-F238E27FC236}">
                <a16:creationId xmlns:a16="http://schemas.microsoft.com/office/drawing/2014/main" id="{94678346-2DB6-47DE-BBED-24CC6D2C79F1}"/>
              </a:ext>
            </a:extLst>
          </p:cNvPr>
          <p:cNvSpPr txBox="1">
            <a:spLocks/>
          </p:cNvSpPr>
          <p:nvPr/>
        </p:nvSpPr>
        <p:spPr>
          <a:xfrm>
            <a:off x="4812633" y="2018258"/>
            <a:ext cx="3926909" cy="2331365"/>
          </a:xfrm>
          <a:prstGeom prst="roundRect">
            <a:avLst>
              <a:gd name="adj" fmla="val 9641"/>
            </a:avLst>
          </a:prstGeom>
          <a:solidFill>
            <a:srgbClr val="007AC2"/>
          </a:solidFill>
          <a:ln w="76200">
            <a:solidFill>
              <a:srgbClr val="05A8E7"/>
            </a:solidFill>
          </a:ln>
        </p:spPr>
        <p:txBody>
          <a:bodyPr vert="horz" lIns="252000" tIns="108000" rIns="252000" bIns="108000" rtlCol="0" anchor="t"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15000" dirty="0">
                <a:solidFill>
                  <a:schemeClr val="bg1"/>
                </a:solidFill>
              </a:rPr>
              <a:t>?</a:t>
            </a:r>
            <a:endParaRPr lang="en-GB" sz="15000" dirty="0">
              <a:solidFill>
                <a:schemeClr val="bg1"/>
              </a:solidFill>
            </a:endParaRPr>
          </a:p>
        </p:txBody>
      </p:sp>
    </p:spTree>
    <p:extLst>
      <p:ext uri="{BB962C8B-B14F-4D97-AF65-F5344CB8AC3E}">
        <p14:creationId xmlns:p14="http://schemas.microsoft.com/office/powerpoint/2010/main" val="3372797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18"/>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withEffect">
                                  <p:stCondLst>
                                    <p:cond delay="0"/>
                                  </p:stCondLst>
                                  <p:childTnLst>
                                    <p:animEffect transition="out" filter="fade">
                                      <p:cBhvr>
                                        <p:cTn id="12" dur="500"/>
                                        <p:tgtEl>
                                          <p:spTgt spid="18"/>
                                        </p:tgtEl>
                                      </p:cBhvr>
                                    </p:animEffect>
                                    <p:set>
                                      <p:cBhvr>
                                        <p:cTn id="13"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audio>
              <p:cMediaNode vol="80000">
                <p:cTn id="14" fill="hold" display="0">
                  <p:stCondLst>
                    <p:cond delay="indefinite"/>
                  </p:stCondLst>
                  <p:endCondLst>
                    <p:cond evt="onStopAudio" delay="0">
                      <p:tgtEl>
                        <p:sldTgt/>
                      </p:tgtEl>
                    </p:cond>
                  </p:endCondLst>
                </p:cTn>
                <p:tgtEl>
                  <p:spTgt spid="9"/>
                </p:tgtEl>
              </p:cMediaNode>
            </p:audio>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1123" fill="hold"/>
                                        <p:tgtEl>
                                          <p:spTgt spid="9"/>
                                        </p:tgtEl>
                                      </p:cBhvr>
                                    </p:cmd>
                                  </p:childTnLst>
                                </p:cTn>
                              </p:par>
                            </p:childTnLst>
                          </p:cTn>
                        </p:par>
                      </p:childTnLst>
                    </p:cTn>
                  </p:par>
                </p:childTnLst>
              </p:cTn>
              <p:nextCondLst>
                <p:cond evt="onClick" delay="0">
                  <p:tgtEl>
                    <p:spTgt spid="4"/>
                  </p:tgtEl>
                </p:cond>
              </p:nextCondLst>
            </p:seq>
          </p:childTnLst>
        </p:cTn>
      </p:par>
    </p:tnLst>
    <p:bldLst>
      <p:bldP spid="3"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F411C-9114-4F8A-8FB8-3BCDB335AB16}"/>
              </a:ext>
            </a:extLst>
          </p:cNvPr>
          <p:cNvSpPr txBox="1">
            <a:spLocks/>
          </p:cNvSpPr>
          <p:nvPr/>
        </p:nvSpPr>
        <p:spPr>
          <a:xfrm>
            <a:off x="461962" y="533992"/>
            <a:ext cx="8220075" cy="1138641"/>
          </a:xfrm>
          <a:prstGeom prst="roundRect">
            <a:avLst>
              <a:gd name="adj" fmla="val 9641"/>
            </a:avLst>
          </a:prstGeom>
          <a:solidFill>
            <a:schemeClr val="bg1"/>
          </a:solidFill>
          <a:ln w="76200">
            <a:solidFill>
              <a:srgbClr val="007AC2"/>
            </a:solidFill>
          </a:ln>
        </p:spPr>
        <p:txBody>
          <a:bodyPr vert="horz" lIns="252000" tIns="252000" rIns="252000" bIns="252000" rtlCol="0" anchor="ctr" anchorCtr="1">
            <a:sp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ZA" dirty="0"/>
              <a:t>How do we say this in English?</a:t>
            </a:r>
            <a:endParaRPr lang="en-GB" dirty="0"/>
          </a:p>
        </p:txBody>
      </p:sp>
      <p:sp>
        <p:nvSpPr>
          <p:cNvPr id="14" name="Title 1">
            <a:extLst>
              <a:ext uri="{FF2B5EF4-FFF2-40B4-BE49-F238E27FC236}">
                <a16:creationId xmlns:a16="http://schemas.microsoft.com/office/drawing/2014/main" id="{12935961-959A-4F4D-A107-9AA842EEE505}"/>
              </a:ext>
            </a:extLst>
          </p:cNvPr>
          <p:cNvSpPr txBox="1">
            <a:spLocks/>
          </p:cNvSpPr>
          <p:nvPr/>
        </p:nvSpPr>
        <p:spPr>
          <a:xfrm>
            <a:off x="4812633" y="2084641"/>
            <a:ext cx="3926909" cy="2198601"/>
          </a:xfrm>
          <a:prstGeom prst="roundRect">
            <a:avLst>
              <a:gd name="adj" fmla="val 9641"/>
            </a:avLst>
          </a:prstGeom>
          <a:solidFill>
            <a:schemeClr val="bg1"/>
          </a:solidFill>
          <a:ln w="76200">
            <a:solidFill>
              <a:srgbClr val="FFE000"/>
            </a:solidFill>
          </a:ln>
        </p:spPr>
        <p:txBody>
          <a:bodyPr vert="horz" lIns="252000" tIns="108000" rIns="252000" bIns="252000" rtlCol="0" anchor="t"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8000" dirty="0">
                <a:solidFill>
                  <a:schemeClr val="tx1"/>
                </a:solidFill>
              </a:rPr>
              <a:t>body</a:t>
            </a:r>
            <a:endParaRPr lang="en-GB" sz="8000" dirty="0">
              <a:solidFill>
                <a:schemeClr val="tx1"/>
              </a:solidFill>
            </a:endParaRPr>
          </a:p>
        </p:txBody>
      </p:sp>
      <p:pic>
        <p:nvPicPr>
          <p:cNvPr id="5" name="Picture 4">
            <a:extLst>
              <a:ext uri="{FF2B5EF4-FFF2-40B4-BE49-F238E27FC236}">
                <a16:creationId xmlns:a16="http://schemas.microsoft.com/office/drawing/2014/main" id="{43555494-98E6-49AE-87AE-28F285A4B46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812101" y="2076744"/>
            <a:ext cx="2154124" cy="4494305"/>
          </a:xfrm>
          <a:prstGeom prst="rect">
            <a:avLst/>
          </a:prstGeom>
        </p:spPr>
      </p:pic>
      <p:pic>
        <p:nvPicPr>
          <p:cNvPr id="4" name="Graphic 3">
            <a:extLst>
              <a:ext uri="{FF2B5EF4-FFF2-40B4-BE49-F238E27FC236}">
                <a16:creationId xmlns:a16="http://schemas.microsoft.com/office/drawing/2014/main" id="{53F22827-9996-DF12-BF1A-9EFFB1A3CFC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6416087" y="3313534"/>
            <a:ext cx="719999" cy="719999"/>
          </a:xfrm>
          <a:prstGeom prst="rect">
            <a:avLst/>
          </a:prstGeom>
        </p:spPr>
      </p:pic>
      <p:sp>
        <p:nvSpPr>
          <p:cNvPr id="18" name="Answer">
            <a:extLst>
              <a:ext uri="{FF2B5EF4-FFF2-40B4-BE49-F238E27FC236}">
                <a16:creationId xmlns:a16="http://schemas.microsoft.com/office/drawing/2014/main" id="{94678346-2DB6-47DE-BBED-24CC6D2C79F1}"/>
              </a:ext>
            </a:extLst>
          </p:cNvPr>
          <p:cNvSpPr txBox="1">
            <a:spLocks/>
          </p:cNvSpPr>
          <p:nvPr/>
        </p:nvSpPr>
        <p:spPr>
          <a:xfrm>
            <a:off x="4812633" y="2018258"/>
            <a:ext cx="3926909" cy="2331365"/>
          </a:xfrm>
          <a:prstGeom prst="roundRect">
            <a:avLst>
              <a:gd name="adj" fmla="val 9641"/>
            </a:avLst>
          </a:prstGeom>
          <a:solidFill>
            <a:srgbClr val="007AC2"/>
          </a:solidFill>
          <a:ln w="76200">
            <a:solidFill>
              <a:srgbClr val="05A8E7"/>
            </a:solidFill>
          </a:ln>
        </p:spPr>
        <p:txBody>
          <a:bodyPr vert="horz" lIns="252000" tIns="108000" rIns="252000" bIns="108000" rtlCol="0" anchor="t"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15000" dirty="0">
                <a:solidFill>
                  <a:schemeClr val="bg1"/>
                </a:solidFill>
              </a:rPr>
              <a:t>?</a:t>
            </a:r>
            <a:endParaRPr lang="en-GB" sz="15000" dirty="0">
              <a:solidFill>
                <a:schemeClr val="bg1"/>
              </a:solidFill>
            </a:endParaRPr>
          </a:p>
        </p:txBody>
      </p:sp>
      <p:pic>
        <p:nvPicPr>
          <p:cNvPr id="3" name="Copy of body CLEAN KATIE">
            <a:hlinkClick r:id="" action="ppaction://media"/>
            <a:extLst>
              <a:ext uri="{FF2B5EF4-FFF2-40B4-BE49-F238E27FC236}">
                <a16:creationId xmlns:a16="http://schemas.microsoft.com/office/drawing/2014/main" id="{519E3D75-4E40-BD49-A0AB-5632918DAB1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55688" y="9525"/>
            <a:ext cx="812800" cy="812800"/>
          </a:xfrm>
          <a:prstGeom prst="rect">
            <a:avLst/>
          </a:prstGeom>
        </p:spPr>
      </p:pic>
    </p:spTree>
    <p:extLst>
      <p:ext uri="{BB962C8B-B14F-4D97-AF65-F5344CB8AC3E}">
        <p14:creationId xmlns:p14="http://schemas.microsoft.com/office/powerpoint/2010/main" val="2690307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18"/>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withEffect">
                                  <p:stCondLst>
                                    <p:cond delay="0"/>
                                  </p:stCondLst>
                                  <p:childTnLst>
                                    <p:animEffect transition="out" filter="fade">
                                      <p:cBhvr>
                                        <p:cTn id="12" dur="500"/>
                                        <p:tgtEl>
                                          <p:spTgt spid="18"/>
                                        </p:tgtEl>
                                      </p:cBhvr>
                                    </p:animEffect>
                                    <p:set>
                                      <p:cBhvr>
                                        <p:cTn id="13"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audio>
              <p:cMediaNode vol="80000">
                <p:cTn id="14" fill="hold" display="0">
                  <p:stCondLst>
                    <p:cond delay="indefinite"/>
                  </p:stCondLst>
                  <p:endCondLst>
                    <p:cond evt="onStopAudio" delay="0">
                      <p:tgtEl>
                        <p:sldTgt/>
                      </p:tgtEl>
                    </p:cond>
                  </p:endCondLst>
                </p:cTn>
                <p:tgtEl>
                  <p:spTgt spid="3"/>
                </p:tgtEl>
              </p:cMediaNode>
            </p:audio>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624" fill="hold"/>
                                        <p:tgtEl>
                                          <p:spTgt spid="3"/>
                                        </p:tgtEl>
                                      </p:cBhvr>
                                    </p:cmd>
                                  </p:childTnLst>
                                </p:cTn>
                              </p:par>
                            </p:childTnLst>
                          </p:cTn>
                        </p:par>
                      </p:childTnLst>
                    </p:cTn>
                  </p:par>
                </p:childTnLst>
              </p:cTn>
              <p:nextCondLst>
                <p:cond evt="onClick" delay="0">
                  <p:tgtEl>
                    <p:spTgt spid="4"/>
                  </p:tgtEl>
                </p:cond>
              </p:nextCondLst>
            </p:seq>
          </p:childTnLst>
        </p:cTn>
      </p:par>
    </p:tnLst>
    <p:bldLst>
      <p:bldP spid="2" grpId="0" animBg="1"/>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7412A-E27B-34E2-7CFB-530B497CD9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4F1C65-8B37-32BD-5E6C-73892E5101FB}"/>
              </a:ext>
            </a:extLst>
          </p:cNvPr>
          <p:cNvSpPr txBox="1">
            <a:spLocks/>
          </p:cNvSpPr>
          <p:nvPr/>
        </p:nvSpPr>
        <p:spPr>
          <a:xfrm>
            <a:off x="461962" y="533992"/>
            <a:ext cx="8220075" cy="1138641"/>
          </a:xfrm>
          <a:prstGeom prst="roundRect">
            <a:avLst>
              <a:gd name="adj" fmla="val 9641"/>
            </a:avLst>
          </a:prstGeom>
          <a:solidFill>
            <a:schemeClr val="bg1"/>
          </a:solidFill>
          <a:ln w="76200">
            <a:solidFill>
              <a:srgbClr val="007AC2"/>
            </a:solidFill>
          </a:ln>
        </p:spPr>
        <p:txBody>
          <a:bodyPr vert="horz" lIns="252000" tIns="252000" rIns="252000" bIns="252000" rtlCol="0" anchor="ctr" anchorCtr="1">
            <a:sp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ZA" dirty="0"/>
              <a:t>How do we say this in English?</a:t>
            </a:r>
            <a:endParaRPr lang="en-GB" dirty="0"/>
          </a:p>
        </p:txBody>
      </p:sp>
      <p:sp>
        <p:nvSpPr>
          <p:cNvPr id="14" name="Title 1">
            <a:extLst>
              <a:ext uri="{FF2B5EF4-FFF2-40B4-BE49-F238E27FC236}">
                <a16:creationId xmlns:a16="http://schemas.microsoft.com/office/drawing/2014/main" id="{9C7B4F29-0316-AEE5-AEF2-AAAD48389737}"/>
              </a:ext>
            </a:extLst>
          </p:cNvPr>
          <p:cNvSpPr txBox="1">
            <a:spLocks/>
          </p:cNvSpPr>
          <p:nvPr/>
        </p:nvSpPr>
        <p:spPr>
          <a:xfrm>
            <a:off x="4812633" y="2084641"/>
            <a:ext cx="3926909" cy="2198601"/>
          </a:xfrm>
          <a:prstGeom prst="roundRect">
            <a:avLst>
              <a:gd name="adj" fmla="val 9641"/>
            </a:avLst>
          </a:prstGeom>
          <a:solidFill>
            <a:schemeClr val="bg1"/>
          </a:solidFill>
          <a:ln w="76200">
            <a:solidFill>
              <a:srgbClr val="FFE000"/>
            </a:solidFill>
          </a:ln>
        </p:spPr>
        <p:txBody>
          <a:bodyPr vert="horz" lIns="252000" tIns="108000" rIns="252000" bIns="252000" rtlCol="0" anchor="t"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8000" dirty="0">
                <a:solidFill>
                  <a:schemeClr val="tx1"/>
                </a:solidFill>
              </a:rPr>
              <a:t>arms</a:t>
            </a:r>
            <a:endParaRPr lang="en-GB" sz="8000" dirty="0">
              <a:solidFill>
                <a:schemeClr val="tx1"/>
              </a:solidFill>
            </a:endParaRPr>
          </a:p>
        </p:txBody>
      </p:sp>
      <p:pic>
        <p:nvPicPr>
          <p:cNvPr id="5" name="Picture 4">
            <a:extLst>
              <a:ext uri="{FF2B5EF4-FFF2-40B4-BE49-F238E27FC236}">
                <a16:creationId xmlns:a16="http://schemas.microsoft.com/office/drawing/2014/main" id="{76A75C74-7521-D2FF-BBEB-78C006DCD4B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61962" y="2641218"/>
            <a:ext cx="3665850" cy="3682790"/>
          </a:xfrm>
          <a:prstGeom prst="rect">
            <a:avLst/>
          </a:prstGeom>
        </p:spPr>
      </p:pic>
      <p:pic>
        <p:nvPicPr>
          <p:cNvPr id="4" name="Graphic 3">
            <a:extLst>
              <a:ext uri="{FF2B5EF4-FFF2-40B4-BE49-F238E27FC236}">
                <a16:creationId xmlns:a16="http://schemas.microsoft.com/office/drawing/2014/main" id="{7E7FC186-935F-F3CB-F5A7-031BB21E2FC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6416087" y="3313534"/>
            <a:ext cx="719999" cy="719999"/>
          </a:xfrm>
          <a:prstGeom prst="rect">
            <a:avLst/>
          </a:prstGeom>
        </p:spPr>
      </p:pic>
      <p:sp>
        <p:nvSpPr>
          <p:cNvPr id="18" name="Answer">
            <a:extLst>
              <a:ext uri="{FF2B5EF4-FFF2-40B4-BE49-F238E27FC236}">
                <a16:creationId xmlns:a16="http://schemas.microsoft.com/office/drawing/2014/main" id="{3548331F-2A4E-E2DF-99DF-C38AFCB0AC56}"/>
              </a:ext>
            </a:extLst>
          </p:cNvPr>
          <p:cNvSpPr txBox="1">
            <a:spLocks/>
          </p:cNvSpPr>
          <p:nvPr/>
        </p:nvSpPr>
        <p:spPr>
          <a:xfrm>
            <a:off x="4812633" y="2018258"/>
            <a:ext cx="3926909" cy="2331365"/>
          </a:xfrm>
          <a:prstGeom prst="roundRect">
            <a:avLst>
              <a:gd name="adj" fmla="val 9641"/>
            </a:avLst>
          </a:prstGeom>
          <a:solidFill>
            <a:srgbClr val="007AC2"/>
          </a:solidFill>
          <a:ln w="76200">
            <a:solidFill>
              <a:srgbClr val="05A8E7"/>
            </a:solidFill>
          </a:ln>
        </p:spPr>
        <p:txBody>
          <a:bodyPr vert="horz" lIns="252000" tIns="108000" rIns="252000" bIns="108000" rtlCol="0" anchor="t"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15000" dirty="0">
                <a:solidFill>
                  <a:schemeClr val="bg1"/>
                </a:solidFill>
              </a:rPr>
              <a:t>?</a:t>
            </a:r>
            <a:endParaRPr lang="en-GB" sz="15000" dirty="0">
              <a:solidFill>
                <a:schemeClr val="bg1"/>
              </a:solidFill>
            </a:endParaRPr>
          </a:p>
        </p:txBody>
      </p:sp>
      <p:pic>
        <p:nvPicPr>
          <p:cNvPr id="3" name="Copy of en-arms">
            <a:hlinkClick r:id="" action="ppaction://media"/>
            <a:extLst>
              <a:ext uri="{FF2B5EF4-FFF2-40B4-BE49-F238E27FC236}">
                <a16:creationId xmlns:a16="http://schemas.microsoft.com/office/drawing/2014/main" id="{FFE0799E-358B-EDDC-6028-DBA5751EB43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27113" y="9525"/>
            <a:ext cx="812800" cy="812800"/>
          </a:xfrm>
          <a:prstGeom prst="rect">
            <a:avLst/>
          </a:prstGeom>
        </p:spPr>
      </p:pic>
    </p:spTree>
    <p:extLst>
      <p:ext uri="{BB962C8B-B14F-4D97-AF65-F5344CB8AC3E}">
        <p14:creationId xmlns:p14="http://schemas.microsoft.com/office/powerpoint/2010/main" val="3755282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18"/>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withEffect">
                                  <p:stCondLst>
                                    <p:cond delay="0"/>
                                  </p:stCondLst>
                                  <p:childTnLst>
                                    <p:animEffect transition="out" filter="fade">
                                      <p:cBhvr>
                                        <p:cTn id="12" dur="500"/>
                                        <p:tgtEl>
                                          <p:spTgt spid="18"/>
                                        </p:tgtEl>
                                      </p:cBhvr>
                                    </p:animEffect>
                                    <p:set>
                                      <p:cBhvr>
                                        <p:cTn id="13"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audio>
              <p:cMediaNode vol="80000">
                <p:cTn id="14" fill="hold" display="0">
                  <p:stCondLst>
                    <p:cond delay="indefinite"/>
                  </p:stCondLst>
                  <p:endCondLst>
                    <p:cond evt="onStopAudio" delay="0">
                      <p:tgtEl>
                        <p:sldTgt/>
                      </p:tgtEl>
                    </p:cond>
                  </p:endCondLst>
                </p:cTn>
                <p:tgtEl>
                  <p:spTgt spid="3"/>
                </p:tgtEl>
              </p:cMediaNode>
            </p:audio>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1201" fill="hold"/>
                                        <p:tgtEl>
                                          <p:spTgt spid="3"/>
                                        </p:tgtEl>
                                      </p:cBhvr>
                                    </p:cmd>
                                  </p:childTnLst>
                                </p:cTn>
                              </p:par>
                            </p:childTnLst>
                          </p:cTn>
                        </p:par>
                      </p:childTnLst>
                    </p:cTn>
                  </p:par>
                </p:childTnLst>
              </p:cTn>
              <p:nextCondLst>
                <p:cond evt="onClick" delay="0">
                  <p:tgtEl>
                    <p:spTgt spid="4"/>
                  </p:tgtEl>
                </p:cond>
              </p:nextCondLst>
            </p:seq>
          </p:childTnLst>
        </p:cTn>
      </p:par>
    </p:tnLst>
    <p:bldLst>
      <p:bldP spid="2" grpId="0" animBg="1"/>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7412A-E27B-34E2-7CFB-530B497CD9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4F1C65-8B37-32BD-5E6C-73892E5101FB}"/>
              </a:ext>
            </a:extLst>
          </p:cNvPr>
          <p:cNvSpPr txBox="1">
            <a:spLocks/>
          </p:cNvSpPr>
          <p:nvPr/>
        </p:nvSpPr>
        <p:spPr>
          <a:xfrm>
            <a:off x="461962" y="533992"/>
            <a:ext cx="8220075" cy="1138641"/>
          </a:xfrm>
          <a:prstGeom prst="roundRect">
            <a:avLst>
              <a:gd name="adj" fmla="val 9641"/>
            </a:avLst>
          </a:prstGeom>
          <a:solidFill>
            <a:schemeClr val="bg1"/>
          </a:solidFill>
          <a:ln w="76200">
            <a:solidFill>
              <a:srgbClr val="007AC2"/>
            </a:solidFill>
          </a:ln>
        </p:spPr>
        <p:txBody>
          <a:bodyPr vert="horz" lIns="252000" tIns="252000" rIns="252000" bIns="252000" rtlCol="0" anchor="ctr" anchorCtr="1">
            <a:sp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ZA" dirty="0"/>
              <a:t>How do we say this in English?</a:t>
            </a:r>
            <a:endParaRPr lang="en-GB" dirty="0"/>
          </a:p>
        </p:txBody>
      </p:sp>
      <p:sp>
        <p:nvSpPr>
          <p:cNvPr id="14" name="Title 1">
            <a:extLst>
              <a:ext uri="{FF2B5EF4-FFF2-40B4-BE49-F238E27FC236}">
                <a16:creationId xmlns:a16="http://schemas.microsoft.com/office/drawing/2014/main" id="{9C7B4F29-0316-AEE5-AEF2-AAAD48389737}"/>
              </a:ext>
            </a:extLst>
          </p:cNvPr>
          <p:cNvSpPr txBox="1">
            <a:spLocks/>
          </p:cNvSpPr>
          <p:nvPr/>
        </p:nvSpPr>
        <p:spPr>
          <a:xfrm>
            <a:off x="4812633" y="2084641"/>
            <a:ext cx="3926909" cy="2198601"/>
          </a:xfrm>
          <a:prstGeom prst="roundRect">
            <a:avLst>
              <a:gd name="adj" fmla="val 9641"/>
            </a:avLst>
          </a:prstGeom>
          <a:solidFill>
            <a:schemeClr val="bg1"/>
          </a:solidFill>
          <a:ln w="76200">
            <a:solidFill>
              <a:srgbClr val="FFE000"/>
            </a:solidFill>
          </a:ln>
        </p:spPr>
        <p:txBody>
          <a:bodyPr vert="horz" lIns="252000" tIns="108000" rIns="252000" bIns="252000" rtlCol="0" anchor="t"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8000" dirty="0">
                <a:solidFill>
                  <a:schemeClr val="tx1"/>
                </a:solidFill>
              </a:rPr>
              <a:t>hands</a:t>
            </a:r>
            <a:endParaRPr lang="en-GB" sz="8000" dirty="0">
              <a:solidFill>
                <a:schemeClr val="tx1"/>
              </a:solidFill>
            </a:endParaRPr>
          </a:p>
        </p:txBody>
      </p:sp>
      <p:pic>
        <p:nvPicPr>
          <p:cNvPr id="4" name="Graphic 3">
            <a:extLst>
              <a:ext uri="{FF2B5EF4-FFF2-40B4-BE49-F238E27FC236}">
                <a16:creationId xmlns:a16="http://schemas.microsoft.com/office/drawing/2014/main" id="{7E7FC186-935F-F3CB-F5A7-031BB21E2FC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6416087" y="3313534"/>
            <a:ext cx="719999" cy="719999"/>
          </a:xfrm>
          <a:prstGeom prst="rect">
            <a:avLst/>
          </a:prstGeom>
        </p:spPr>
      </p:pic>
      <p:sp>
        <p:nvSpPr>
          <p:cNvPr id="18" name="Answer">
            <a:extLst>
              <a:ext uri="{FF2B5EF4-FFF2-40B4-BE49-F238E27FC236}">
                <a16:creationId xmlns:a16="http://schemas.microsoft.com/office/drawing/2014/main" id="{3548331F-2A4E-E2DF-99DF-C38AFCB0AC56}"/>
              </a:ext>
            </a:extLst>
          </p:cNvPr>
          <p:cNvSpPr txBox="1">
            <a:spLocks/>
          </p:cNvSpPr>
          <p:nvPr/>
        </p:nvSpPr>
        <p:spPr>
          <a:xfrm>
            <a:off x="4812633" y="2018258"/>
            <a:ext cx="3926909" cy="2331365"/>
          </a:xfrm>
          <a:prstGeom prst="roundRect">
            <a:avLst>
              <a:gd name="adj" fmla="val 9641"/>
            </a:avLst>
          </a:prstGeom>
          <a:solidFill>
            <a:srgbClr val="007AC2"/>
          </a:solidFill>
          <a:ln w="76200">
            <a:solidFill>
              <a:srgbClr val="05A8E7"/>
            </a:solidFill>
          </a:ln>
        </p:spPr>
        <p:txBody>
          <a:bodyPr vert="horz" lIns="252000" tIns="108000" rIns="252000" bIns="108000" rtlCol="0" anchor="t"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15000" dirty="0">
                <a:solidFill>
                  <a:schemeClr val="bg1"/>
                </a:solidFill>
              </a:rPr>
              <a:t>?</a:t>
            </a:r>
            <a:endParaRPr lang="en-GB" sz="15000" dirty="0">
              <a:solidFill>
                <a:schemeClr val="bg1"/>
              </a:solidFill>
            </a:endParaRPr>
          </a:p>
        </p:txBody>
      </p:sp>
      <p:pic>
        <p:nvPicPr>
          <p:cNvPr id="9" name="Picture 8">
            <a:extLst>
              <a:ext uri="{FF2B5EF4-FFF2-40B4-BE49-F238E27FC236}">
                <a16:creationId xmlns:a16="http://schemas.microsoft.com/office/drawing/2014/main" id="{483CA750-81C6-7962-3105-2C85DEE10939}"/>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309967" y="2582705"/>
            <a:ext cx="4021401" cy="3741303"/>
          </a:xfrm>
          <a:prstGeom prst="rect">
            <a:avLst/>
          </a:prstGeom>
        </p:spPr>
      </p:pic>
      <p:pic>
        <p:nvPicPr>
          <p:cNvPr id="11" name="Copy of en-hands">
            <a:hlinkClick r:id="" action="ppaction://media"/>
            <a:extLst>
              <a:ext uri="{FF2B5EF4-FFF2-40B4-BE49-F238E27FC236}">
                <a16:creationId xmlns:a16="http://schemas.microsoft.com/office/drawing/2014/main" id="{9451EE0E-3263-D67A-F6C4-3B9E3217FF6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08759" y="-9346"/>
            <a:ext cx="812800" cy="812800"/>
          </a:xfrm>
          <a:prstGeom prst="rect">
            <a:avLst/>
          </a:prstGeom>
        </p:spPr>
      </p:pic>
    </p:spTree>
    <p:extLst>
      <p:ext uri="{BB962C8B-B14F-4D97-AF65-F5344CB8AC3E}">
        <p14:creationId xmlns:p14="http://schemas.microsoft.com/office/powerpoint/2010/main" val="294748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18"/>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withEffect">
                                  <p:stCondLst>
                                    <p:cond delay="0"/>
                                  </p:stCondLst>
                                  <p:childTnLst>
                                    <p:animEffect transition="out" filter="fade">
                                      <p:cBhvr>
                                        <p:cTn id="12" dur="500"/>
                                        <p:tgtEl>
                                          <p:spTgt spid="18"/>
                                        </p:tgtEl>
                                      </p:cBhvr>
                                    </p:animEffect>
                                    <p:set>
                                      <p:cBhvr>
                                        <p:cTn id="13"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audio>
              <p:cMediaNode vol="100000">
                <p:cTn id="14" fill="hold" display="0">
                  <p:stCondLst>
                    <p:cond delay="indefinite"/>
                  </p:stCondLst>
                  <p:endCondLst>
                    <p:cond evt="onStopAudio" delay="0">
                      <p:tgtEl>
                        <p:sldTgt/>
                      </p:tgtEl>
                    </p:cond>
                  </p:endCondLst>
                </p:cTn>
                <p:tgtEl>
                  <p:spTgt spid="11"/>
                </p:tgtEl>
              </p:cMediaNode>
            </p:audio>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1332" fill="hold"/>
                                        <p:tgtEl>
                                          <p:spTgt spid="11"/>
                                        </p:tgtEl>
                                      </p:cBhvr>
                                    </p:cmd>
                                  </p:childTnLst>
                                </p:cTn>
                              </p:par>
                            </p:childTnLst>
                          </p:cTn>
                        </p:par>
                      </p:childTnLst>
                    </p:cTn>
                  </p:par>
                </p:childTnLst>
              </p:cTn>
              <p:nextCondLst>
                <p:cond evt="onClick" delay="0">
                  <p:tgtEl>
                    <p:spTgt spid="4"/>
                  </p:tgtEl>
                </p:cond>
              </p:nextCondLst>
            </p:seq>
          </p:childTnLst>
        </p:cTn>
      </p:par>
    </p:tnLst>
    <p:bldLst>
      <p:bldP spid="2"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7412A-E27B-34E2-7CFB-530B497CD9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4F1C65-8B37-32BD-5E6C-73892E5101FB}"/>
              </a:ext>
            </a:extLst>
          </p:cNvPr>
          <p:cNvSpPr txBox="1">
            <a:spLocks/>
          </p:cNvSpPr>
          <p:nvPr/>
        </p:nvSpPr>
        <p:spPr>
          <a:xfrm>
            <a:off x="461962" y="533992"/>
            <a:ext cx="8220075" cy="1138641"/>
          </a:xfrm>
          <a:prstGeom prst="roundRect">
            <a:avLst>
              <a:gd name="adj" fmla="val 9641"/>
            </a:avLst>
          </a:prstGeom>
          <a:solidFill>
            <a:schemeClr val="bg1"/>
          </a:solidFill>
          <a:ln w="76200">
            <a:solidFill>
              <a:srgbClr val="007AC2"/>
            </a:solidFill>
          </a:ln>
        </p:spPr>
        <p:txBody>
          <a:bodyPr vert="horz" lIns="252000" tIns="252000" rIns="252000" bIns="252000" rtlCol="0" anchor="ctr" anchorCtr="1">
            <a:sp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ZA" dirty="0"/>
              <a:t>How do we say this in English?</a:t>
            </a:r>
            <a:endParaRPr lang="en-GB" dirty="0"/>
          </a:p>
        </p:txBody>
      </p:sp>
      <p:sp>
        <p:nvSpPr>
          <p:cNvPr id="14" name="Title 1">
            <a:extLst>
              <a:ext uri="{FF2B5EF4-FFF2-40B4-BE49-F238E27FC236}">
                <a16:creationId xmlns:a16="http://schemas.microsoft.com/office/drawing/2014/main" id="{9C7B4F29-0316-AEE5-AEF2-AAAD48389737}"/>
              </a:ext>
            </a:extLst>
          </p:cNvPr>
          <p:cNvSpPr txBox="1">
            <a:spLocks/>
          </p:cNvSpPr>
          <p:nvPr/>
        </p:nvSpPr>
        <p:spPr>
          <a:xfrm>
            <a:off x="4812633" y="2084641"/>
            <a:ext cx="3926909" cy="2198601"/>
          </a:xfrm>
          <a:prstGeom prst="roundRect">
            <a:avLst>
              <a:gd name="adj" fmla="val 9641"/>
            </a:avLst>
          </a:prstGeom>
          <a:solidFill>
            <a:schemeClr val="bg1"/>
          </a:solidFill>
          <a:ln w="76200">
            <a:solidFill>
              <a:srgbClr val="FFE000"/>
            </a:solidFill>
          </a:ln>
        </p:spPr>
        <p:txBody>
          <a:bodyPr vert="horz" lIns="252000" tIns="108000" rIns="252000" bIns="252000" rtlCol="0" anchor="t"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8000" dirty="0">
                <a:solidFill>
                  <a:schemeClr val="tx1"/>
                </a:solidFill>
              </a:rPr>
              <a:t>legs</a:t>
            </a:r>
            <a:endParaRPr lang="en-GB" sz="8000" dirty="0">
              <a:solidFill>
                <a:schemeClr val="tx1"/>
              </a:solidFill>
            </a:endParaRPr>
          </a:p>
        </p:txBody>
      </p:sp>
      <p:pic>
        <p:nvPicPr>
          <p:cNvPr id="5" name="Picture 4">
            <a:extLst>
              <a:ext uri="{FF2B5EF4-FFF2-40B4-BE49-F238E27FC236}">
                <a16:creationId xmlns:a16="http://schemas.microsoft.com/office/drawing/2014/main" id="{76A75C74-7521-D2FF-BBEB-78C006DCD4B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001902" y="2184636"/>
            <a:ext cx="2597568" cy="4329974"/>
          </a:xfrm>
          <a:prstGeom prst="rect">
            <a:avLst/>
          </a:prstGeom>
        </p:spPr>
      </p:pic>
      <p:pic>
        <p:nvPicPr>
          <p:cNvPr id="4" name="Graphic 3">
            <a:extLst>
              <a:ext uri="{FF2B5EF4-FFF2-40B4-BE49-F238E27FC236}">
                <a16:creationId xmlns:a16="http://schemas.microsoft.com/office/drawing/2014/main" id="{7E7FC186-935F-F3CB-F5A7-031BB21E2FC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6416087" y="3313534"/>
            <a:ext cx="719999" cy="719999"/>
          </a:xfrm>
          <a:prstGeom prst="rect">
            <a:avLst/>
          </a:prstGeom>
        </p:spPr>
      </p:pic>
      <p:sp>
        <p:nvSpPr>
          <p:cNvPr id="18" name="Answer">
            <a:extLst>
              <a:ext uri="{FF2B5EF4-FFF2-40B4-BE49-F238E27FC236}">
                <a16:creationId xmlns:a16="http://schemas.microsoft.com/office/drawing/2014/main" id="{3548331F-2A4E-E2DF-99DF-C38AFCB0AC56}"/>
              </a:ext>
            </a:extLst>
          </p:cNvPr>
          <p:cNvSpPr txBox="1">
            <a:spLocks/>
          </p:cNvSpPr>
          <p:nvPr/>
        </p:nvSpPr>
        <p:spPr>
          <a:xfrm>
            <a:off x="4812633" y="2018258"/>
            <a:ext cx="3926909" cy="2331365"/>
          </a:xfrm>
          <a:prstGeom prst="roundRect">
            <a:avLst>
              <a:gd name="adj" fmla="val 9641"/>
            </a:avLst>
          </a:prstGeom>
          <a:solidFill>
            <a:srgbClr val="007AC2"/>
          </a:solidFill>
          <a:ln w="76200">
            <a:solidFill>
              <a:srgbClr val="05A8E7"/>
            </a:solidFill>
          </a:ln>
        </p:spPr>
        <p:txBody>
          <a:bodyPr vert="horz" lIns="252000" tIns="108000" rIns="252000" bIns="108000" rtlCol="0" anchor="t"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15000" dirty="0">
                <a:solidFill>
                  <a:schemeClr val="bg1"/>
                </a:solidFill>
              </a:rPr>
              <a:t>?</a:t>
            </a:r>
            <a:endParaRPr lang="en-GB" sz="15000" dirty="0">
              <a:solidFill>
                <a:schemeClr val="bg1"/>
              </a:solidFill>
            </a:endParaRPr>
          </a:p>
        </p:txBody>
      </p:sp>
      <p:pic>
        <p:nvPicPr>
          <p:cNvPr id="3" name="Copy of en-legs">
            <a:hlinkClick r:id="" action="ppaction://media"/>
            <a:extLst>
              <a:ext uri="{FF2B5EF4-FFF2-40B4-BE49-F238E27FC236}">
                <a16:creationId xmlns:a16="http://schemas.microsoft.com/office/drawing/2014/main" id="{7C6BDA4F-AD68-6F31-8DBF-97A933633C1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25526" y="7938"/>
            <a:ext cx="812800" cy="812800"/>
          </a:xfrm>
          <a:prstGeom prst="rect">
            <a:avLst/>
          </a:prstGeom>
        </p:spPr>
      </p:pic>
    </p:spTree>
    <p:extLst>
      <p:ext uri="{BB962C8B-B14F-4D97-AF65-F5344CB8AC3E}">
        <p14:creationId xmlns:p14="http://schemas.microsoft.com/office/powerpoint/2010/main" val="1445989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18"/>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withEffect">
                                  <p:stCondLst>
                                    <p:cond delay="0"/>
                                  </p:stCondLst>
                                  <p:childTnLst>
                                    <p:animEffect transition="out" filter="fade">
                                      <p:cBhvr>
                                        <p:cTn id="12" dur="500"/>
                                        <p:tgtEl>
                                          <p:spTgt spid="18"/>
                                        </p:tgtEl>
                                      </p:cBhvr>
                                    </p:animEffect>
                                    <p:set>
                                      <p:cBhvr>
                                        <p:cTn id="13"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audio>
              <p:cMediaNode vol="80000">
                <p:cTn id="14" fill="hold" display="0">
                  <p:stCondLst>
                    <p:cond delay="indefinite"/>
                  </p:stCondLst>
                  <p:endCondLst>
                    <p:cond evt="onStopAudio" delay="0">
                      <p:tgtEl>
                        <p:sldTgt/>
                      </p:tgtEl>
                    </p:cond>
                  </p:endCondLst>
                </p:cTn>
                <p:tgtEl>
                  <p:spTgt spid="3"/>
                </p:tgtEl>
              </p:cMediaNode>
            </p:audio>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1044" fill="hold"/>
                                        <p:tgtEl>
                                          <p:spTgt spid="3"/>
                                        </p:tgtEl>
                                      </p:cBhvr>
                                    </p:cmd>
                                  </p:childTnLst>
                                </p:cTn>
                              </p:par>
                            </p:childTnLst>
                          </p:cTn>
                        </p:par>
                      </p:childTnLst>
                    </p:cTn>
                  </p:par>
                </p:childTnLst>
              </p:cTn>
              <p:nextCondLst>
                <p:cond evt="onClick" delay="0">
                  <p:tgtEl>
                    <p:spTgt spid="4"/>
                  </p:tgtEl>
                </p:cond>
              </p:nextCondLst>
            </p:seq>
          </p:childTnLst>
        </p:cTn>
      </p:par>
    </p:tnLst>
    <p:bldLst>
      <p:bldP spid="2" grpId="0" animBg="1"/>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7412A-E27B-34E2-7CFB-530B497CD9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4F1C65-8B37-32BD-5E6C-73892E5101FB}"/>
              </a:ext>
            </a:extLst>
          </p:cNvPr>
          <p:cNvSpPr txBox="1">
            <a:spLocks/>
          </p:cNvSpPr>
          <p:nvPr/>
        </p:nvSpPr>
        <p:spPr>
          <a:xfrm>
            <a:off x="461962" y="533992"/>
            <a:ext cx="8220075" cy="1138641"/>
          </a:xfrm>
          <a:prstGeom prst="roundRect">
            <a:avLst>
              <a:gd name="adj" fmla="val 9641"/>
            </a:avLst>
          </a:prstGeom>
          <a:solidFill>
            <a:schemeClr val="bg1"/>
          </a:solidFill>
          <a:ln w="76200">
            <a:solidFill>
              <a:srgbClr val="007AC2"/>
            </a:solidFill>
          </a:ln>
        </p:spPr>
        <p:txBody>
          <a:bodyPr vert="horz" lIns="252000" tIns="252000" rIns="252000" bIns="252000" rtlCol="0" anchor="ctr" anchorCtr="1">
            <a:sp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ZA" dirty="0"/>
              <a:t>How do we say this in English?</a:t>
            </a:r>
            <a:endParaRPr lang="en-GB" dirty="0"/>
          </a:p>
        </p:txBody>
      </p:sp>
      <p:sp>
        <p:nvSpPr>
          <p:cNvPr id="14" name="Title 1">
            <a:extLst>
              <a:ext uri="{FF2B5EF4-FFF2-40B4-BE49-F238E27FC236}">
                <a16:creationId xmlns:a16="http://schemas.microsoft.com/office/drawing/2014/main" id="{9C7B4F29-0316-AEE5-AEF2-AAAD48389737}"/>
              </a:ext>
            </a:extLst>
          </p:cNvPr>
          <p:cNvSpPr txBox="1">
            <a:spLocks/>
          </p:cNvSpPr>
          <p:nvPr/>
        </p:nvSpPr>
        <p:spPr>
          <a:xfrm>
            <a:off x="4812633" y="2084641"/>
            <a:ext cx="3926909" cy="2198601"/>
          </a:xfrm>
          <a:prstGeom prst="roundRect">
            <a:avLst>
              <a:gd name="adj" fmla="val 9641"/>
            </a:avLst>
          </a:prstGeom>
          <a:solidFill>
            <a:schemeClr val="bg1"/>
          </a:solidFill>
          <a:ln w="76200">
            <a:solidFill>
              <a:srgbClr val="FFE000"/>
            </a:solidFill>
          </a:ln>
        </p:spPr>
        <p:txBody>
          <a:bodyPr vert="horz" lIns="252000" tIns="108000" rIns="252000" bIns="252000" rtlCol="0" anchor="t"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8000" dirty="0">
                <a:solidFill>
                  <a:schemeClr val="tx1"/>
                </a:solidFill>
              </a:rPr>
              <a:t>feet</a:t>
            </a:r>
            <a:endParaRPr lang="en-GB" sz="8000" dirty="0">
              <a:solidFill>
                <a:schemeClr val="tx1"/>
              </a:solidFill>
            </a:endParaRPr>
          </a:p>
        </p:txBody>
      </p:sp>
      <p:pic>
        <p:nvPicPr>
          <p:cNvPr id="5" name="Picture 4">
            <a:extLst>
              <a:ext uri="{FF2B5EF4-FFF2-40B4-BE49-F238E27FC236}">
                <a16:creationId xmlns:a16="http://schemas.microsoft.com/office/drawing/2014/main" id="{76A75C74-7521-D2FF-BBEB-78C006DCD4B1}"/>
              </a:ext>
            </a:extLst>
          </p:cNvPr>
          <p:cNvPicPr>
            <a:picLocks noChangeAspect="1"/>
          </p:cNvPicPr>
          <p:nvPr/>
        </p:nvPicPr>
        <p:blipFill>
          <a:blip r:embed="rId4" cstate="print">
            <a:extLst>
              <a:ext uri="{28A0092B-C50C-407E-A947-70E740481C1C}">
                <a14:useLocalDpi xmlns:a14="http://schemas.microsoft.com/office/drawing/2010/main" val="0"/>
              </a:ext>
            </a:extLst>
          </a:blip>
          <a:srcRect l="4629" r="26392"/>
          <a:stretch/>
        </p:blipFill>
        <p:spPr>
          <a:xfrm>
            <a:off x="404458" y="2429617"/>
            <a:ext cx="4022788" cy="3707249"/>
          </a:xfrm>
          <a:prstGeom prst="roundRect">
            <a:avLst>
              <a:gd name="adj" fmla="val 9977"/>
            </a:avLst>
          </a:prstGeom>
          <a:ln w="76200">
            <a:solidFill>
              <a:srgbClr val="FFE000"/>
            </a:solidFill>
          </a:ln>
        </p:spPr>
      </p:pic>
      <p:pic>
        <p:nvPicPr>
          <p:cNvPr id="4" name="Graphic 3">
            <a:extLst>
              <a:ext uri="{FF2B5EF4-FFF2-40B4-BE49-F238E27FC236}">
                <a16:creationId xmlns:a16="http://schemas.microsoft.com/office/drawing/2014/main" id="{7E7FC186-935F-F3CB-F5A7-031BB21E2FC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6416087" y="3313534"/>
            <a:ext cx="719999" cy="719999"/>
          </a:xfrm>
          <a:prstGeom prst="rect">
            <a:avLst/>
          </a:prstGeom>
        </p:spPr>
      </p:pic>
      <p:sp>
        <p:nvSpPr>
          <p:cNvPr id="18" name="Answer">
            <a:extLst>
              <a:ext uri="{FF2B5EF4-FFF2-40B4-BE49-F238E27FC236}">
                <a16:creationId xmlns:a16="http://schemas.microsoft.com/office/drawing/2014/main" id="{3548331F-2A4E-E2DF-99DF-C38AFCB0AC56}"/>
              </a:ext>
            </a:extLst>
          </p:cNvPr>
          <p:cNvSpPr txBox="1">
            <a:spLocks/>
          </p:cNvSpPr>
          <p:nvPr/>
        </p:nvSpPr>
        <p:spPr>
          <a:xfrm>
            <a:off x="4812631" y="2018258"/>
            <a:ext cx="3926909" cy="2331365"/>
          </a:xfrm>
          <a:prstGeom prst="roundRect">
            <a:avLst>
              <a:gd name="adj" fmla="val 9641"/>
            </a:avLst>
          </a:prstGeom>
          <a:solidFill>
            <a:srgbClr val="007AC2"/>
          </a:solidFill>
          <a:ln w="76200">
            <a:solidFill>
              <a:srgbClr val="05A8E7"/>
            </a:solidFill>
          </a:ln>
        </p:spPr>
        <p:txBody>
          <a:bodyPr vert="horz" lIns="252000" tIns="108000" rIns="252000" bIns="108000" rtlCol="0" anchor="t"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15000" dirty="0">
                <a:solidFill>
                  <a:schemeClr val="bg1"/>
                </a:solidFill>
              </a:rPr>
              <a:t>?</a:t>
            </a:r>
            <a:endParaRPr lang="en-GB" sz="15000" dirty="0">
              <a:solidFill>
                <a:schemeClr val="bg1"/>
              </a:solidFill>
            </a:endParaRPr>
          </a:p>
        </p:txBody>
      </p:sp>
      <p:pic>
        <p:nvPicPr>
          <p:cNvPr id="3" name="Copy of en-feet">
            <a:hlinkClick r:id="" action="ppaction://media"/>
            <a:extLst>
              <a:ext uri="{FF2B5EF4-FFF2-40B4-BE49-F238E27FC236}">
                <a16:creationId xmlns:a16="http://schemas.microsoft.com/office/drawing/2014/main" id="{28B44D95-EEBB-DCC6-1A30-88139DA0918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84250" y="9525"/>
            <a:ext cx="812800" cy="812800"/>
          </a:xfrm>
          <a:prstGeom prst="rect">
            <a:avLst/>
          </a:prstGeom>
        </p:spPr>
      </p:pic>
    </p:spTree>
    <p:extLst>
      <p:ext uri="{BB962C8B-B14F-4D97-AF65-F5344CB8AC3E}">
        <p14:creationId xmlns:p14="http://schemas.microsoft.com/office/powerpoint/2010/main" val="1804079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18"/>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withEffect">
                                  <p:stCondLst>
                                    <p:cond delay="0"/>
                                  </p:stCondLst>
                                  <p:childTnLst>
                                    <p:animEffect transition="out" filter="fade">
                                      <p:cBhvr>
                                        <p:cTn id="12" dur="500"/>
                                        <p:tgtEl>
                                          <p:spTgt spid="18"/>
                                        </p:tgtEl>
                                      </p:cBhvr>
                                    </p:animEffect>
                                    <p:set>
                                      <p:cBhvr>
                                        <p:cTn id="13"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audio>
              <p:cMediaNode vol="100000">
                <p:cTn id="14" fill="hold" display="0">
                  <p:stCondLst>
                    <p:cond delay="indefinite"/>
                  </p:stCondLst>
                  <p:endCondLst>
                    <p:cond evt="onStopAudio" delay="0">
                      <p:tgtEl>
                        <p:sldTgt/>
                      </p:tgtEl>
                    </p:cond>
                  </p:endCondLst>
                </p:cTn>
                <p:tgtEl>
                  <p:spTgt spid="3"/>
                </p:tgtEl>
              </p:cMediaNode>
            </p:audio>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888" fill="hold"/>
                                        <p:tgtEl>
                                          <p:spTgt spid="3"/>
                                        </p:tgtEl>
                                      </p:cBhvr>
                                    </p:cmd>
                                  </p:childTnLst>
                                </p:cTn>
                              </p:par>
                            </p:childTnLst>
                          </p:cTn>
                        </p:par>
                      </p:childTnLst>
                    </p:cTn>
                  </p:par>
                </p:childTnLst>
              </p:cTn>
              <p:nextCondLst>
                <p:cond evt="onClick" delay="0">
                  <p:tgtEl>
                    <p:spTgt spid="4"/>
                  </p:tgtEl>
                </p:cond>
              </p:nextCondLst>
            </p:seq>
          </p:childTnLst>
        </p:cTn>
      </p:par>
    </p:tnLst>
    <p:bldLst>
      <p:bldP spid="2"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D62AA-7C9E-4D63-A5D8-80745E49E553}"/>
              </a:ext>
            </a:extLst>
          </p:cNvPr>
          <p:cNvSpPr txBox="1">
            <a:spLocks/>
          </p:cNvSpPr>
          <p:nvPr/>
        </p:nvSpPr>
        <p:spPr>
          <a:xfrm>
            <a:off x="252818" y="260049"/>
            <a:ext cx="3944027" cy="840857"/>
          </a:xfrm>
          <a:prstGeom prst="roundRect">
            <a:avLst>
              <a:gd name="adj" fmla="val 9641"/>
            </a:avLst>
          </a:prstGeom>
          <a:solidFill>
            <a:srgbClr val="0070C0"/>
          </a:solidFill>
          <a:ln w="76200">
            <a:solidFill>
              <a:srgbClr val="0070C0"/>
            </a:solid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dirty="0">
                <a:solidFill>
                  <a:schemeClr val="bg1"/>
                </a:solidFill>
              </a:rPr>
              <a:t>Let’s </a:t>
            </a:r>
            <a:r>
              <a:rPr lang="en-US" dirty="0" err="1">
                <a:solidFill>
                  <a:schemeClr val="bg1"/>
                </a:solidFill>
              </a:rPr>
              <a:t>Practise</a:t>
            </a:r>
            <a:endParaRPr lang="en-GB" dirty="0">
              <a:solidFill>
                <a:schemeClr val="bg1"/>
              </a:solidFill>
            </a:endParaRPr>
          </a:p>
        </p:txBody>
      </p:sp>
      <p:sp>
        <p:nvSpPr>
          <p:cNvPr id="6" name="TextBox 5">
            <a:extLst>
              <a:ext uri="{FF2B5EF4-FFF2-40B4-BE49-F238E27FC236}">
                <a16:creationId xmlns:a16="http://schemas.microsoft.com/office/drawing/2014/main" id="{5244E3E9-CA70-4488-B501-EA68F7BA90E5}"/>
              </a:ext>
            </a:extLst>
          </p:cNvPr>
          <p:cNvSpPr txBox="1"/>
          <p:nvPr/>
        </p:nvSpPr>
        <p:spPr>
          <a:xfrm>
            <a:off x="5094399" y="223098"/>
            <a:ext cx="3463814" cy="1160713"/>
          </a:xfrm>
          <a:prstGeom prst="roundRect">
            <a:avLst/>
          </a:prstGeom>
          <a:solidFill>
            <a:schemeClr val="bg1"/>
          </a:solidFill>
          <a:ln w="38100">
            <a:solidFill>
              <a:srgbClr val="0070C0"/>
            </a:solidFill>
          </a:ln>
        </p:spPr>
        <p:txBody>
          <a:bodyPr wrap="square" lIns="108000" tIns="108000" rIns="108000" bIns="108000" rtlCol="0">
            <a:spAutoFit/>
          </a:bodyPr>
          <a:lstStyle/>
          <a:p>
            <a:pPr rtl="0"/>
            <a:r>
              <a:rPr lang="en-ZA" sz="1800" b="0" i="0" u="none" strike="noStrike" dirty="0">
                <a:solidFill>
                  <a:srgbClr val="000000"/>
                </a:solidFill>
                <a:effectLst/>
              </a:rPr>
              <a:t>Can you remember how to say these words?</a:t>
            </a:r>
            <a:endParaRPr lang="en-ZA" b="0" dirty="0">
              <a:effectLst/>
            </a:endParaRPr>
          </a:p>
          <a:p>
            <a:pPr rtl="0"/>
            <a:r>
              <a:rPr lang="en-ZA" sz="1800" b="0" i="0" u="none" strike="noStrike" dirty="0">
                <a:solidFill>
                  <a:srgbClr val="000000"/>
                </a:solidFill>
                <a:effectLst/>
              </a:rPr>
              <a:t>Click on the image to check.</a:t>
            </a:r>
            <a:endParaRPr lang="en-ZA" b="0" dirty="0">
              <a:effectLst/>
            </a:endParaRPr>
          </a:p>
        </p:txBody>
      </p:sp>
      <p:pic>
        <p:nvPicPr>
          <p:cNvPr id="8" name="Copy of en-arms">
            <a:hlinkClick r:id="" action="ppaction://media"/>
            <a:extLst>
              <a:ext uri="{FF2B5EF4-FFF2-40B4-BE49-F238E27FC236}">
                <a16:creationId xmlns:a16="http://schemas.microsoft.com/office/drawing/2014/main" id="{362E316B-B28F-E867-B1CD-B2FFF65C13A0}"/>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008759" y="4656985"/>
            <a:ext cx="812800" cy="812800"/>
          </a:xfrm>
          <a:prstGeom prst="rect">
            <a:avLst/>
          </a:prstGeom>
        </p:spPr>
      </p:pic>
      <p:pic>
        <p:nvPicPr>
          <p:cNvPr id="11" name="Copy of en-hair-">
            <a:hlinkClick r:id="" action="ppaction://media"/>
            <a:extLst>
              <a:ext uri="{FF2B5EF4-FFF2-40B4-BE49-F238E27FC236}">
                <a16:creationId xmlns:a16="http://schemas.microsoft.com/office/drawing/2014/main" id="{6D6DCECE-11ED-F827-B925-78B77FFAE5F3}"/>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1008759" y="3765299"/>
            <a:ext cx="812800" cy="812800"/>
          </a:xfrm>
          <a:prstGeom prst="rect">
            <a:avLst/>
          </a:prstGeom>
        </p:spPr>
      </p:pic>
      <p:pic>
        <p:nvPicPr>
          <p:cNvPr id="15" name="Copy of en-head">
            <a:hlinkClick r:id="" action="ppaction://media"/>
            <a:extLst>
              <a:ext uri="{FF2B5EF4-FFF2-40B4-BE49-F238E27FC236}">
                <a16:creationId xmlns:a16="http://schemas.microsoft.com/office/drawing/2014/main" id="{6030B8C8-2D6B-88AB-F4B9-34186630EF9F}"/>
              </a:ext>
            </a:extLst>
          </p:cNvPr>
          <p:cNvPicPr>
            <a:picLocks noChangeAspect="1"/>
          </p:cNvPicPr>
          <p:nvPr>
            <a:audioFile r:link="rId6"/>
            <p:extLst>
              <p:ext uri="{DAA4B4D4-6D71-4841-9C94-3DE7FCFB9230}">
                <p14:media xmlns:p14="http://schemas.microsoft.com/office/powerpoint/2010/main" r:embed="rId5"/>
              </p:ext>
            </p:extLst>
          </p:nvPr>
        </p:nvPicPr>
        <p:blipFill>
          <a:blip r:embed="rId16"/>
          <a:stretch>
            <a:fillRect/>
          </a:stretch>
        </p:blipFill>
        <p:spPr>
          <a:xfrm>
            <a:off x="-1008759" y="2952499"/>
            <a:ext cx="812800" cy="812800"/>
          </a:xfrm>
          <a:prstGeom prst="rect">
            <a:avLst/>
          </a:prstGeom>
        </p:spPr>
      </p:pic>
      <p:pic>
        <p:nvPicPr>
          <p:cNvPr id="19" name="Copy of en-legs">
            <a:hlinkClick r:id="" action="ppaction://media"/>
            <a:extLst>
              <a:ext uri="{FF2B5EF4-FFF2-40B4-BE49-F238E27FC236}">
                <a16:creationId xmlns:a16="http://schemas.microsoft.com/office/drawing/2014/main" id="{103CAAA8-F2C8-26D7-0E1E-47EECBB283BA}"/>
              </a:ext>
            </a:extLst>
          </p:cNvPr>
          <p:cNvPicPr>
            <a:picLocks noChangeAspect="1"/>
          </p:cNvPicPr>
          <p:nvPr>
            <a:audioFile r:link="rId8"/>
            <p:extLst>
              <p:ext uri="{DAA4B4D4-6D71-4841-9C94-3DE7FCFB9230}">
                <p14:media xmlns:p14="http://schemas.microsoft.com/office/powerpoint/2010/main" r:embed="rId7"/>
              </p:ext>
            </p:extLst>
          </p:nvPr>
        </p:nvPicPr>
        <p:blipFill>
          <a:blip r:embed="rId16"/>
          <a:stretch>
            <a:fillRect/>
          </a:stretch>
        </p:blipFill>
        <p:spPr>
          <a:xfrm>
            <a:off x="-1008759" y="2060813"/>
            <a:ext cx="812800" cy="812800"/>
          </a:xfrm>
          <a:prstGeom prst="rect">
            <a:avLst/>
          </a:prstGeom>
        </p:spPr>
      </p:pic>
      <p:pic>
        <p:nvPicPr>
          <p:cNvPr id="21" name="Picture 20" descr="A drawing of a person's hair&#10;&#10;Description automatically generated">
            <a:extLst>
              <a:ext uri="{FF2B5EF4-FFF2-40B4-BE49-F238E27FC236}">
                <a16:creationId xmlns:a16="http://schemas.microsoft.com/office/drawing/2014/main" id="{04E42E73-2517-B35A-E391-35C7F5FD787E}"/>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52054" y="1723263"/>
            <a:ext cx="2096593" cy="1932258"/>
          </a:xfrm>
          <a:prstGeom prst="rect">
            <a:avLst/>
          </a:prstGeom>
        </p:spPr>
      </p:pic>
      <p:pic>
        <p:nvPicPr>
          <p:cNvPr id="27" name="Picture 26" descr="Cartoon of a child wearing a uniform&#10;&#10;Description automatically generated">
            <a:extLst>
              <a:ext uri="{FF2B5EF4-FFF2-40B4-BE49-F238E27FC236}">
                <a16:creationId xmlns:a16="http://schemas.microsoft.com/office/drawing/2014/main" id="{505A6022-B185-152B-C24E-89037DED2587}"/>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151327" y="1553543"/>
            <a:ext cx="1006260" cy="2099434"/>
          </a:xfrm>
          <a:prstGeom prst="rect">
            <a:avLst/>
          </a:prstGeom>
        </p:spPr>
      </p:pic>
      <p:pic>
        <p:nvPicPr>
          <p:cNvPr id="29" name="Picture 28" descr="A pair of hands reaching out&#10;&#10;Description automatically generated">
            <a:extLst>
              <a:ext uri="{FF2B5EF4-FFF2-40B4-BE49-F238E27FC236}">
                <a16:creationId xmlns:a16="http://schemas.microsoft.com/office/drawing/2014/main" id="{813FBD52-287C-0833-8F20-CC5A4A843049}"/>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830284" y="1682521"/>
            <a:ext cx="1896364" cy="1905127"/>
          </a:xfrm>
          <a:prstGeom prst="rect">
            <a:avLst/>
          </a:prstGeom>
        </p:spPr>
      </p:pic>
      <p:pic>
        <p:nvPicPr>
          <p:cNvPr id="31" name="Picture 30" descr="A pair of hands with their hands raised&#10;&#10;Description automatically generated">
            <a:extLst>
              <a:ext uri="{FF2B5EF4-FFF2-40B4-BE49-F238E27FC236}">
                <a16:creationId xmlns:a16="http://schemas.microsoft.com/office/drawing/2014/main" id="{D64CEBBC-EABD-219F-6262-EAEF7716D5E2}"/>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106173" y="4171699"/>
            <a:ext cx="2134579" cy="1985901"/>
          </a:xfrm>
          <a:prstGeom prst="rect">
            <a:avLst/>
          </a:prstGeom>
        </p:spPr>
      </p:pic>
      <p:pic>
        <p:nvPicPr>
          <p:cNvPr id="33" name="Picture 32" descr="A cartoon of a person's legs&#10;&#10;Description automatically generated">
            <a:extLst>
              <a:ext uri="{FF2B5EF4-FFF2-40B4-BE49-F238E27FC236}">
                <a16:creationId xmlns:a16="http://schemas.microsoft.com/office/drawing/2014/main" id="{6BCF7D3D-846B-ECCC-3246-F6420701AB9F}"/>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3901579" y="4150642"/>
            <a:ext cx="1259459" cy="2099434"/>
          </a:xfrm>
          <a:prstGeom prst="rect">
            <a:avLst/>
          </a:prstGeom>
        </p:spPr>
      </p:pic>
      <p:grpSp>
        <p:nvGrpSpPr>
          <p:cNvPr id="37" name="Group 36">
            <a:extLst>
              <a:ext uri="{FF2B5EF4-FFF2-40B4-BE49-F238E27FC236}">
                <a16:creationId xmlns:a16="http://schemas.microsoft.com/office/drawing/2014/main" id="{B52481F4-6BB6-8F8C-0A48-17432A59C380}"/>
              </a:ext>
            </a:extLst>
          </p:cNvPr>
          <p:cNvGrpSpPr/>
          <p:nvPr/>
        </p:nvGrpSpPr>
        <p:grpSpPr>
          <a:xfrm>
            <a:off x="2813856" y="1685223"/>
            <a:ext cx="1539586" cy="1932258"/>
            <a:chOff x="3186667" y="1652031"/>
            <a:chExt cx="1354622" cy="1700119"/>
          </a:xfrm>
        </p:grpSpPr>
        <p:sp>
          <p:nvSpPr>
            <p:cNvPr id="36" name="Rectangle 35">
              <a:extLst>
                <a:ext uri="{FF2B5EF4-FFF2-40B4-BE49-F238E27FC236}">
                  <a16:creationId xmlns:a16="http://schemas.microsoft.com/office/drawing/2014/main" id="{4FB26DAA-15C6-1FC5-9B7B-B2A805A685FA}"/>
                </a:ext>
              </a:extLst>
            </p:cNvPr>
            <p:cNvSpPr/>
            <p:nvPr/>
          </p:nvSpPr>
          <p:spPr>
            <a:xfrm>
              <a:off x="3300413" y="2233266"/>
              <a:ext cx="896432" cy="4849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A cartoon of a child&#10;&#10;Description automatically generated">
              <a:extLst>
                <a:ext uri="{FF2B5EF4-FFF2-40B4-BE49-F238E27FC236}">
                  <a16:creationId xmlns:a16="http://schemas.microsoft.com/office/drawing/2014/main" id="{9519DAF3-A473-FF80-4A02-494B8B65C34E}"/>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3186667" y="1652031"/>
              <a:ext cx="1354622" cy="1700119"/>
            </a:xfrm>
            <a:prstGeom prst="rect">
              <a:avLst/>
            </a:prstGeom>
          </p:spPr>
        </p:pic>
      </p:grpSp>
      <p:pic>
        <p:nvPicPr>
          <p:cNvPr id="38" name="Picture 37">
            <a:extLst>
              <a:ext uri="{FF2B5EF4-FFF2-40B4-BE49-F238E27FC236}">
                <a16:creationId xmlns:a16="http://schemas.microsoft.com/office/drawing/2014/main" id="{936253B2-C367-F976-D67D-68B288D60A87}"/>
              </a:ext>
            </a:extLst>
          </p:cNvPr>
          <p:cNvPicPr>
            <a:picLocks noChangeAspect="1"/>
          </p:cNvPicPr>
          <p:nvPr/>
        </p:nvPicPr>
        <p:blipFill>
          <a:blip r:embed="rId23" cstate="print">
            <a:extLst>
              <a:ext uri="{28A0092B-C50C-407E-A947-70E740481C1C}">
                <a14:useLocalDpi xmlns:a14="http://schemas.microsoft.com/office/drawing/2010/main" val="0"/>
              </a:ext>
            </a:extLst>
          </a:blip>
          <a:srcRect l="4629" r="26392"/>
          <a:stretch/>
        </p:blipFill>
        <p:spPr>
          <a:xfrm>
            <a:off x="5645122" y="4234271"/>
            <a:ext cx="2067280" cy="1905127"/>
          </a:xfrm>
          <a:prstGeom prst="roundRect">
            <a:avLst>
              <a:gd name="adj" fmla="val 9977"/>
            </a:avLst>
          </a:prstGeom>
          <a:ln w="38100">
            <a:solidFill>
              <a:srgbClr val="FFE000"/>
            </a:solidFill>
          </a:ln>
        </p:spPr>
      </p:pic>
      <p:pic>
        <p:nvPicPr>
          <p:cNvPr id="39" name="Graphic 38">
            <a:extLst>
              <a:ext uri="{FF2B5EF4-FFF2-40B4-BE49-F238E27FC236}">
                <a16:creationId xmlns:a16="http://schemas.microsoft.com/office/drawing/2014/main" id="{07EE40AE-7418-4FC3-F5A6-3341D62CDE07}"/>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rcRect/>
          <a:stretch/>
        </p:blipFill>
        <p:spPr>
          <a:xfrm>
            <a:off x="1040989" y="3652977"/>
            <a:ext cx="518722" cy="518722"/>
          </a:xfrm>
          <a:prstGeom prst="rect">
            <a:avLst/>
          </a:prstGeom>
        </p:spPr>
      </p:pic>
      <p:pic>
        <p:nvPicPr>
          <p:cNvPr id="40" name="Graphic 39">
            <a:extLst>
              <a:ext uri="{FF2B5EF4-FFF2-40B4-BE49-F238E27FC236}">
                <a16:creationId xmlns:a16="http://schemas.microsoft.com/office/drawing/2014/main" id="{B148B6DA-7BE4-45DF-8425-5585688BAD9C}"/>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rcRect/>
          <a:stretch/>
        </p:blipFill>
        <p:spPr>
          <a:xfrm>
            <a:off x="3324288" y="3652977"/>
            <a:ext cx="518722" cy="518722"/>
          </a:xfrm>
          <a:prstGeom prst="rect">
            <a:avLst/>
          </a:prstGeom>
        </p:spPr>
      </p:pic>
      <p:pic>
        <p:nvPicPr>
          <p:cNvPr id="41" name="Graphic 40">
            <a:extLst>
              <a:ext uri="{FF2B5EF4-FFF2-40B4-BE49-F238E27FC236}">
                <a16:creationId xmlns:a16="http://schemas.microsoft.com/office/drawing/2014/main" id="{DD701499-D0DB-1503-DF32-6ECB3726EC04}"/>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rcRect/>
          <a:stretch/>
        </p:blipFill>
        <p:spPr>
          <a:xfrm>
            <a:off x="5395096" y="3652977"/>
            <a:ext cx="518722" cy="518722"/>
          </a:xfrm>
          <a:prstGeom prst="rect">
            <a:avLst/>
          </a:prstGeom>
        </p:spPr>
      </p:pic>
      <p:pic>
        <p:nvPicPr>
          <p:cNvPr id="42" name="Graphic 41">
            <a:extLst>
              <a:ext uri="{FF2B5EF4-FFF2-40B4-BE49-F238E27FC236}">
                <a16:creationId xmlns:a16="http://schemas.microsoft.com/office/drawing/2014/main" id="{DBCB29F3-3F81-1D5C-B825-53597E8D248E}"/>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rcRect/>
          <a:stretch/>
        </p:blipFill>
        <p:spPr>
          <a:xfrm>
            <a:off x="7519105" y="3652977"/>
            <a:ext cx="518722" cy="518722"/>
          </a:xfrm>
          <a:prstGeom prst="rect">
            <a:avLst/>
          </a:prstGeom>
        </p:spPr>
      </p:pic>
      <p:pic>
        <p:nvPicPr>
          <p:cNvPr id="43" name="Graphic 42">
            <a:extLst>
              <a:ext uri="{FF2B5EF4-FFF2-40B4-BE49-F238E27FC236}">
                <a16:creationId xmlns:a16="http://schemas.microsoft.com/office/drawing/2014/main" id="{2DEF4B6D-F0C2-CF78-0785-9BFA4CC3D8B3}"/>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rcRect/>
          <a:stretch/>
        </p:blipFill>
        <p:spPr>
          <a:xfrm>
            <a:off x="2236267" y="6210982"/>
            <a:ext cx="518722" cy="518722"/>
          </a:xfrm>
          <a:prstGeom prst="rect">
            <a:avLst/>
          </a:prstGeom>
        </p:spPr>
      </p:pic>
      <p:pic>
        <p:nvPicPr>
          <p:cNvPr id="44" name="Graphic 43">
            <a:extLst>
              <a:ext uri="{FF2B5EF4-FFF2-40B4-BE49-F238E27FC236}">
                <a16:creationId xmlns:a16="http://schemas.microsoft.com/office/drawing/2014/main" id="{F00F571A-970D-D8DE-5ADD-7569EC953F9E}"/>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rcRect/>
          <a:stretch/>
        </p:blipFill>
        <p:spPr>
          <a:xfrm>
            <a:off x="4265454" y="6210982"/>
            <a:ext cx="518722" cy="518722"/>
          </a:xfrm>
          <a:prstGeom prst="rect">
            <a:avLst/>
          </a:prstGeom>
        </p:spPr>
      </p:pic>
      <p:pic>
        <p:nvPicPr>
          <p:cNvPr id="45" name="Graphic 44">
            <a:extLst>
              <a:ext uri="{FF2B5EF4-FFF2-40B4-BE49-F238E27FC236}">
                <a16:creationId xmlns:a16="http://schemas.microsoft.com/office/drawing/2014/main" id="{5DAE31B4-8137-CFA2-4EBF-275E69629D4B}"/>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rcRect/>
          <a:stretch/>
        </p:blipFill>
        <p:spPr>
          <a:xfrm>
            <a:off x="6431084" y="6210982"/>
            <a:ext cx="518722" cy="518722"/>
          </a:xfrm>
          <a:prstGeom prst="rect">
            <a:avLst/>
          </a:prstGeom>
        </p:spPr>
      </p:pic>
      <p:pic>
        <p:nvPicPr>
          <p:cNvPr id="46" name="Copy of body CLEAN KATIE">
            <a:hlinkClick r:id="" action="ppaction://media"/>
            <a:extLst>
              <a:ext uri="{FF2B5EF4-FFF2-40B4-BE49-F238E27FC236}">
                <a16:creationId xmlns:a16="http://schemas.microsoft.com/office/drawing/2014/main" id="{EC8E231C-4C0B-8069-B9CA-5ED574964E04}"/>
              </a:ext>
            </a:extLst>
          </p:cNvPr>
          <p:cNvPicPr>
            <a:picLocks noChangeAspect="1"/>
          </p:cNvPicPr>
          <p:nvPr>
            <a:audioFile r:link="rId10"/>
            <p:extLst>
              <p:ext uri="{DAA4B4D4-6D71-4841-9C94-3DE7FCFB9230}">
                <p14:media xmlns:p14="http://schemas.microsoft.com/office/powerpoint/2010/main" r:embed="rId9"/>
              </p:ext>
            </p:extLst>
          </p:nvPr>
        </p:nvPicPr>
        <p:blipFill>
          <a:blip r:embed="rId16"/>
          <a:stretch>
            <a:fillRect/>
          </a:stretch>
        </p:blipFill>
        <p:spPr>
          <a:xfrm>
            <a:off x="-1008759" y="1383811"/>
            <a:ext cx="812800" cy="812800"/>
          </a:xfrm>
          <a:prstGeom prst="rect">
            <a:avLst/>
          </a:prstGeom>
        </p:spPr>
      </p:pic>
      <p:pic>
        <p:nvPicPr>
          <p:cNvPr id="47" name="Copy of en-feet">
            <a:hlinkClick r:id="" action="ppaction://media"/>
            <a:extLst>
              <a:ext uri="{FF2B5EF4-FFF2-40B4-BE49-F238E27FC236}">
                <a16:creationId xmlns:a16="http://schemas.microsoft.com/office/drawing/2014/main" id="{21FD7A00-1644-B4C7-3132-A02461BF60A8}"/>
              </a:ext>
            </a:extLst>
          </p:cNvPr>
          <p:cNvPicPr>
            <a:picLocks noChangeAspect="1"/>
          </p:cNvPicPr>
          <p:nvPr>
            <a:audioFile r:link="rId12"/>
            <p:extLst>
              <p:ext uri="{DAA4B4D4-6D71-4841-9C94-3DE7FCFB9230}">
                <p14:media xmlns:p14="http://schemas.microsoft.com/office/powerpoint/2010/main" r:embed="rId11"/>
              </p:ext>
            </p:extLst>
          </p:nvPr>
        </p:nvPicPr>
        <p:blipFill>
          <a:blip r:embed="rId16"/>
          <a:stretch>
            <a:fillRect/>
          </a:stretch>
        </p:blipFill>
        <p:spPr>
          <a:xfrm>
            <a:off x="-1008759" y="725335"/>
            <a:ext cx="812800" cy="812800"/>
          </a:xfrm>
          <a:prstGeom prst="rect">
            <a:avLst/>
          </a:prstGeom>
        </p:spPr>
      </p:pic>
      <p:pic>
        <p:nvPicPr>
          <p:cNvPr id="48" name="Copy of en-hands">
            <a:hlinkClick r:id="" action="ppaction://media"/>
            <a:extLst>
              <a:ext uri="{FF2B5EF4-FFF2-40B4-BE49-F238E27FC236}">
                <a16:creationId xmlns:a16="http://schemas.microsoft.com/office/drawing/2014/main" id="{FFB8EE53-A078-954D-0CC9-F2BABF76BF3F}"/>
              </a:ext>
            </a:extLst>
          </p:cNvPr>
          <p:cNvPicPr>
            <a:picLocks noChangeAspect="1"/>
          </p:cNvPicPr>
          <p:nvPr>
            <a:audioFile r:link="rId14"/>
            <p:extLst>
              <p:ext uri="{DAA4B4D4-6D71-4841-9C94-3DE7FCFB9230}">
                <p14:media xmlns:p14="http://schemas.microsoft.com/office/powerpoint/2010/main" r:embed="rId13"/>
              </p:ext>
            </p:extLst>
          </p:nvPr>
        </p:nvPicPr>
        <p:blipFill>
          <a:blip r:embed="rId16"/>
          <a:stretch>
            <a:fillRect/>
          </a:stretch>
        </p:blipFill>
        <p:spPr>
          <a:xfrm>
            <a:off x="-1008759" y="-9346"/>
            <a:ext cx="812800" cy="812800"/>
          </a:xfrm>
          <a:prstGeom prst="rect">
            <a:avLst/>
          </a:prstGeom>
        </p:spPr>
      </p:pic>
    </p:spTree>
    <p:extLst>
      <p:ext uri="{BB962C8B-B14F-4D97-AF65-F5344CB8AC3E}">
        <p14:creationId xmlns:p14="http://schemas.microsoft.com/office/powerpoint/2010/main" val="1134676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30303">
                <p:cTn id="8" fill="hold" display="0">
                  <p:stCondLst>
                    <p:cond delay="indefinite"/>
                  </p:stCondLst>
                  <p:endCondLst>
                    <p:cond evt="onStopAudio" delay="0">
                      <p:tgtEl>
                        <p:sldTgt/>
                      </p:tgtEl>
                    </p:cond>
                  </p:endCondLst>
                </p:cTn>
                <p:tgtEl>
                  <p:spTgt spid="8"/>
                </p:tgtEl>
              </p:cMediaNode>
            </p:audio>
            <p:audio>
              <p:cMediaNode vol="30303">
                <p:cTn id="9" fill="hold" display="0">
                  <p:stCondLst>
                    <p:cond delay="indefinite"/>
                  </p:stCondLst>
                  <p:endCondLst>
                    <p:cond evt="onStopAudio" delay="0">
                      <p:tgtEl>
                        <p:sldTgt/>
                      </p:tgtEl>
                    </p:cond>
                  </p:endCondLst>
                </p:cTn>
                <p:tgtEl>
                  <p:spTgt spid="11"/>
                </p:tgtEl>
              </p:cMediaNode>
            </p:audio>
            <p:audio>
              <p:cMediaNode vol="33333">
                <p:cTn id="10" fill="hold" display="0">
                  <p:stCondLst>
                    <p:cond delay="indefinite"/>
                  </p:stCondLst>
                  <p:endCondLst>
                    <p:cond evt="onStopAudio" delay="0">
                      <p:tgtEl>
                        <p:sldTgt/>
                      </p:tgtEl>
                    </p:cond>
                  </p:endCondLst>
                </p:cTn>
                <p:tgtEl>
                  <p:spTgt spid="15"/>
                </p:tgtEl>
              </p:cMediaNode>
            </p:audio>
            <p:audio>
              <p:cMediaNode vol="27273">
                <p:cTn id="11" fill="hold" display="0">
                  <p:stCondLst>
                    <p:cond delay="indefinite"/>
                  </p:stCondLst>
                  <p:endCondLst>
                    <p:cond evt="onStopAudio" delay="0">
                      <p:tgtEl>
                        <p:sldTgt/>
                      </p:tgtEl>
                    </p:cond>
                  </p:endCondLst>
                </p:cTn>
                <p:tgtEl>
                  <p:spTgt spid="19"/>
                </p:tgtEl>
              </p:cMediaNode>
            </p:audio>
            <p:seq concurrent="1" nextAc="seek">
              <p:cTn id="12" restart="whenNotActive" fill="hold" evtFilter="cancelBubble" nodeType="interactiveSeq">
                <p:stCondLst>
                  <p:cond evt="onClick" delay="0">
                    <p:tgtEl>
                      <p:spTgt spid="39"/>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306" fill="hold"/>
                                        <p:tgtEl>
                                          <p:spTgt spid="11"/>
                                        </p:tgtEl>
                                      </p:cBhvr>
                                    </p:cmd>
                                  </p:childTnLst>
                                </p:cTn>
                              </p:par>
                            </p:childTnLst>
                          </p:cTn>
                        </p:par>
                      </p:childTnLst>
                    </p:cTn>
                  </p:par>
                </p:childTnLst>
              </p:cTn>
              <p:nextCondLst>
                <p:cond evt="onClick" delay="0">
                  <p:tgtEl>
                    <p:spTgt spid="39"/>
                  </p:tgtEl>
                </p:cond>
              </p:nextCondLst>
            </p:seq>
            <p:seq concurrent="1" nextAc="seek">
              <p:cTn id="17" restart="whenNotActive" fill="hold" evtFilter="cancelBubble" nodeType="interactiveSeq">
                <p:stCondLst>
                  <p:cond evt="onClick" delay="0">
                    <p:tgtEl>
                      <p:spTgt spid="40"/>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1123" fill="hold"/>
                                        <p:tgtEl>
                                          <p:spTgt spid="15"/>
                                        </p:tgtEl>
                                      </p:cBhvr>
                                    </p:cmd>
                                  </p:childTnLst>
                                </p:cTn>
                              </p:par>
                            </p:childTnLst>
                          </p:cTn>
                        </p:par>
                      </p:childTnLst>
                    </p:cTn>
                  </p:par>
                </p:childTnLst>
              </p:cTn>
              <p:nextCondLst>
                <p:cond evt="onClick" delay="0">
                  <p:tgtEl>
                    <p:spTgt spid="40"/>
                  </p:tgtEl>
                </p:cond>
              </p:nextCondLst>
            </p:seq>
            <p:seq concurrent="1" nextAc="seek">
              <p:cTn id="22" restart="whenNotActive" fill="hold" evtFilter="cancelBubble" nodeType="interactiveSeq">
                <p:stCondLst>
                  <p:cond evt="onClick" delay="0">
                    <p:tgtEl>
                      <p:spTgt spid="42"/>
                    </p:tgtEl>
                  </p:cond>
                </p:stCondLst>
                <p:endSync evt="end" delay="0">
                  <p:rtn val="all"/>
                </p:endSync>
                <p:childTnLst>
                  <p:par>
                    <p:cTn id="23" fill="hold">
                      <p:stCondLst>
                        <p:cond delay="0"/>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201" fill="hold"/>
                                        <p:tgtEl>
                                          <p:spTgt spid="8"/>
                                        </p:tgtEl>
                                      </p:cBhvr>
                                    </p:cmd>
                                  </p:childTnLst>
                                </p:cTn>
                              </p:par>
                            </p:childTnLst>
                          </p:cTn>
                        </p:par>
                      </p:childTnLst>
                    </p:cTn>
                  </p:par>
                </p:childTnLst>
              </p:cTn>
              <p:nextCondLst>
                <p:cond evt="onClick" delay="0">
                  <p:tgtEl>
                    <p:spTgt spid="42"/>
                  </p:tgtEl>
                </p:cond>
              </p:nextCondLst>
            </p:seq>
            <p:seq concurrent="1" nextAc="seek">
              <p:cTn id="27" restart="whenNotActive" fill="hold" evtFilter="cancelBubble" nodeType="interactiveSeq">
                <p:stCondLst>
                  <p:cond evt="onClick" delay="0">
                    <p:tgtEl>
                      <p:spTgt spid="44"/>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1044" fill="hold"/>
                                        <p:tgtEl>
                                          <p:spTgt spid="19"/>
                                        </p:tgtEl>
                                      </p:cBhvr>
                                    </p:cmd>
                                  </p:childTnLst>
                                </p:cTn>
                              </p:par>
                            </p:childTnLst>
                          </p:cTn>
                        </p:par>
                      </p:childTnLst>
                    </p:cTn>
                  </p:par>
                </p:childTnLst>
              </p:cTn>
              <p:nextCondLst>
                <p:cond evt="onClick" delay="0">
                  <p:tgtEl>
                    <p:spTgt spid="44"/>
                  </p:tgtEl>
                </p:cond>
              </p:nextCondLst>
            </p:seq>
            <p:audio>
              <p:cMediaNode vol="80000">
                <p:cTn id="32" fill="hold" display="0">
                  <p:stCondLst>
                    <p:cond delay="indefinite"/>
                  </p:stCondLst>
                  <p:endCondLst>
                    <p:cond evt="onStopAudio" delay="0">
                      <p:tgtEl>
                        <p:sldTgt/>
                      </p:tgtEl>
                    </p:cond>
                  </p:endCondLst>
                </p:cTn>
                <p:tgtEl>
                  <p:spTgt spid="46"/>
                </p:tgtEl>
              </p:cMediaNode>
            </p:audio>
            <p:audio>
              <p:cMediaNode vol="80000">
                <p:cTn id="33" fill="hold" display="0">
                  <p:stCondLst>
                    <p:cond delay="indefinite"/>
                  </p:stCondLst>
                  <p:endCondLst>
                    <p:cond evt="onStopAudio" delay="0">
                      <p:tgtEl>
                        <p:sldTgt/>
                      </p:tgtEl>
                    </p:cond>
                  </p:endCondLst>
                </p:cTn>
                <p:tgtEl>
                  <p:spTgt spid="47"/>
                </p:tgtEl>
              </p:cMediaNode>
            </p:audio>
            <p:audio>
              <p:cMediaNode vol="100000">
                <p:cTn id="34" fill="hold" display="0">
                  <p:stCondLst>
                    <p:cond delay="indefinite"/>
                  </p:stCondLst>
                  <p:endCondLst>
                    <p:cond evt="onStopAudio" delay="0">
                      <p:tgtEl>
                        <p:sldTgt/>
                      </p:tgtEl>
                    </p:cond>
                  </p:endCondLst>
                </p:cTn>
                <p:tgtEl>
                  <p:spTgt spid="48"/>
                </p:tgtEl>
              </p:cMediaNode>
            </p:audio>
            <p:seq concurrent="1" nextAc="seek">
              <p:cTn id="35" restart="whenNotActive" fill="hold" evtFilter="cancelBubble" nodeType="interactiveSeq">
                <p:stCondLst>
                  <p:cond evt="onClick" delay="0">
                    <p:tgtEl>
                      <p:spTgt spid="41"/>
                    </p:tgtEl>
                  </p:cond>
                </p:stCondLst>
                <p:endSync evt="end" delay="0">
                  <p:rtn val="all"/>
                </p:endSync>
                <p:childTnLst>
                  <p:par>
                    <p:cTn id="36" fill="hold">
                      <p:stCondLst>
                        <p:cond delay="0"/>
                      </p:stCondLst>
                      <p:childTnLst>
                        <p:par>
                          <p:cTn id="37" fill="hold">
                            <p:stCondLst>
                              <p:cond delay="0"/>
                            </p:stCondLst>
                            <p:childTnLst>
                              <p:par>
                                <p:cTn id="38" presetID="1" presetClass="mediacall" presetSubtype="0" fill="hold" nodeType="clickEffect">
                                  <p:stCondLst>
                                    <p:cond delay="0"/>
                                  </p:stCondLst>
                                  <p:childTnLst>
                                    <p:cmd type="call" cmd="playFrom(0.0)">
                                      <p:cBhvr>
                                        <p:cTn id="39" dur="624" fill="hold"/>
                                        <p:tgtEl>
                                          <p:spTgt spid="46"/>
                                        </p:tgtEl>
                                      </p:cBhvr>
                                    </p:cmd>
                                  </p:childTnLst>
                                </p:cTn>
                              </p:par>
                            </p:childTnLst>
                          </p:cTn>
                        </p:par>
                      </p:childTnLst>
                    </p:cTn>
                  </p:par>
                </p:childTnLst>
              </p:cTn>
              <p:nextCondLst>
                <p:cond evt="onClick" delay="0">
                  <p:tgtEl>
                    <p:spTgt spid="41"/>
                  </p:tgtEl>
                </p:cond>
              </p:nextCondLst>
            </p:seq>
            <p:seq concurrent="1" nextAc="seek">
              <p:cTn id="40" restart="whenNotActive" fill="hold" evtFilter="cancelBubble" nodeType="interactiveSeq">
                <p:stCondLst>
                  <p:cond evt="onClick" delay="0">
                    <p:tgtEl>
                      <p:spTgt spid="43"/>
                    </p:tgtEl>
                  </p:cond>
                </p:stCondLst>
                <p:endSync evt="end" delay="0">
                  <p:rtn val="all"/>
                </p:endSync>
                <p:childTnLst>
                  <p:par>
                    <p:cTn id="41" fill="hold">
                      <p:stCondLst>
                        <p:cond delay="0"/>
                      </p:stCondLst>
                      <p:childTnLst>
                        <p:par>
                          <p:cTn id="42" fill="hold">
                            <p:stCondLst>
                              <p:cond delay="0"/>
                            </p:stCondLst>
                            <p:childTnLst>
                              <p:par>
                                <p:cTn id="43" presetID="1" presetClass="mediacall" presetSubtype="0" fill="hold" nodeType="clickEffect">
                                  <p:stCondLst>
                                    <p:cond delay="0"/>
                                  </p:stCondLst>
                                  <p:childTnLst>
                                    <p:cmd type="call" cmd="playFrom(0.0)">
                                      <p:cBhvr>
                                        <p:cTn id="44" dur="1332" fill="hold"/>
                                        <p:tgtEl>
                                          <p:spTgt spid="48"/>
                                        </p:tgtEl>
                                      </p:cBhvr>
                                    </p:cmd>
                                  </p:childTnLst>
                                </p:cTn>
                              </p:par>
                            </p:childTnLst>
                          </p:cTn>
                        </p:par>
                      </p:childTnLst>
                    </p:cTn>
                  </p:par>
                </p:childTnLst>
              </p:cTn>
              <p:nextCondLst>
                <p:cond evt="onClick" delay="0">
                  <p:tgtEl>
                    <p:spTgt spid="43"/>
                  </p:tgtEl>
                </p:cond>
              </p:nextCondLst>
            </p:seq>
            <p:seq concurrent="1" nextAc="seek">
              <p:cTn id="45" restart="whenNotActive" fill="hold" evtFilter="cancelBubble" nodeType="interactiveSeq">
                <p:stCondLst>
                  <p:cond evt="onClick" delay="0">
                    <p:tgtEl>
                      <p:spTgt spid="45"/>
                    </p:tgtEl>
                  </p:cond>
                </p:stCondLst>
                <p:endSync evt="end" delay="0">
                  <p:rtn val="all"/>
                </p:endSync>
                <p:childTnLst>
                  <p:par>
                    <p:cTn id="46" fill="hold">
                      <p:stCondLst>
                        <p:cond delay="0"/>
                      </p:stCondLst>
                      <p:childTnLst>
                        <p:par>
                          <p:cTn id="47" fill="hold">
                            <p:stCondLst>
                              <p:cond delay="0"/>
                            </p:stCondLst>
                            <p:childTnLst>
                              <p:par>
                                <p:cTn id="48" presetID="1" presetClass="mediacall" presetSubtype="0" fill="hold" nodeType="clickEffect">
                                  <p:stCondLst>
                                    <p:cond delay="0"/>
                                  </p:stCondLst>
                                  <p:childTnLst>
                                    <p:cmd type="call" cmd="playFrom(0.0)">
                                      <p:cBhvr>
                                        <p:cTn id="49" dur="888" fill="hold"/>
                                        <p:tgtEl>
                                          <p:spTgt spid="47"/>
                                        </p:tgtEl>
                                      </p:cBhvr>
                                    </p:cmd>
                                  </p:childTnLst>
                                </p:cTn>
                              </p:par>
                            </p:childTnLst>
                          </p:cTn>
                        </p:par>
                      </p:childTnLst>
                    </p:cTn>
                  </p:par>
                </p:childTnLst>
              </p:cTn>
              <p:nextCondLst>
                <p:cond evt="onClick" delay="0">
                  <p:tgtEl>
                    <p:spTgt spid="45"/>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BC776-CF23-4E85-A065-407352185676}"/>
              </a:ext>
            </a:extLst>
          </p:cNvPr>
          <p:cNvSpPr txBox="1">
            <a:spLocks/>
          </p:cNvSpPr>
          <p:nvPr/>
        </p:nvSpPr>
        <p:spPr>
          <a:xfrm>
            <a:off x="385893" y="357848"/>
            <a:ext cx="4705657" cy="1138641"/>
          </a:xfrm>
          <a:prstGeom prst="roundRect">
            <a:avLst>
              <a:gd name="adj" fmla="val 9641"/>
            </a:avLst>
          </a:prstGeom>
          <a:solidFill>
            <a:schemeClr val="bg1"/>
          </a:solidFill>
          <a:ln w="76200">
            <a:solidFill>
              <a:srgbClr val="007AC2"/>
            </a:solidFill>
          </a:ln>
        </p:spPr>
        <p:txBody>
          <a:bodyPr vert="horz" lIns="252000" tIns="252000" rIns="252000" bIns="252000" rtlCol="0" anchor="ctr" anchorCtr="1">
            <a:sp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dirty="0"/>
              <a:t>What are these?</a:t>
            </a:r>
          </a:p>
        </p:txBody>
      </p:sp>
      <p:grpSp>
        <p:nvGrpSpPr>
          <p:cNvPr id="4" name="answer">
            <a:extLst>
              <a:ext uri="{FF2B5EF4-FFF2-40B4-BE49-F238E27FC236}">
                <a16:creationId xmlns:a16="http://schemas.microsoft.com/office/drawing/2014/main" id="{EA529F2D-1B79-42AD-BD7A-DF93F0D423F5}"/>
              </a:ext>
            </a:extLst>
          </p:cNvPr>
          <p:cNvGrpSpPr/>
          <p:nvPr/>
        </p:nvGrpSpPr>
        <p:grpSpPr>
          <a:xfrm>
            <a:off x="5835420" y="1699921"/>
            <a:ext cx="2767746" cy="2104782"/>
            <a:chOff x="5802922" y="2113317"/>
            <a:chExt cx="2767746" cy="2104782"/>
          </a:xfrm>
        </p:grpSpPr>
        <p:sp>
          <p:nvSpPr>
            <p:cNvPr id="5" name="Title 1">
              <a:extLst>
                <a:ext uri="{FF2B5EF4-FFF2-40B4-BE49-F238E27FC236}">
                  <a16:creationId xmlns:a16="http://schemas.microsoft.com/office/drawing/2014/main" id="{8B95D7B7-0C4F-45C1-B5AE-CC8470E8ABC5}"/>
                </a:ext>
              </a:extLst>
            </p:cNvPr>
            <p:cNvSpPr txBox="1">
              <a:spLocks/>
            </p:cNvSpPr>
            <p:nvPr/>
          </p:nvSpPr>
          <p:spPr>
            <a:xfrm>
              <a:off x="5972907" y="2283302"/>
              <a:ext cx="2597761" cy="1934797"/>
            </a:xfrm>
            <a:prstGeom prst="roundRect">
              <a:avLst>
                <a:gd name="adj" fmla="val 9641"/>
              </a:avLst>
            </a:prstGeom>
            <a:solidFill>
              <a:srgbClr val="18A0DB"/>
            </a:solidFill>
            <a:ln w="76200">
              <a:solidFill>
                <a:srgbClr val="0070C0"/>
              </a:solidFill>
            </a:ln>
          </p:spPr>
          <p:txBody>
            <a:bodyPr vert="horz" lIns="252000" tIns="252000" rIns="252000" bIns="252000" rtlCol="0" anchor="ctr"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dirty="0">
                  <a:solidFill>
                    <a:schemeClr val="bg1"/>
                  </a:solidFill>
                </a:rPr>
                <a:t>Answer</a:t>
              </a:r>
              <a:endParaRPr lang="en-GB" dirty="0">
                <a:solidFill>
                  <a:schemeClr val="bg1"/>
                </a:solidFill>
              </a:endParaRPr>
            </a:p>
          </p:txBody>
        </p:sp>
        <p:sp>
          <p:nvSpPr>
            <p:cNvPr id="6" name="answer">
              <a:extLst>
                <a:ext uri="{FF2B5EF4-FFF2-40B4-BE49-F238E27FC236}">
                  <a16:creationId xmlns:a16="http://schemas.microsoft.com/office/drawing/2014/main" id="{4676BAC4-7E24-49F3-9691-4ED194D5466E}"/>
                </a:ext>
              </a:extLst>
            </p:cNvPr>
            <p:cNvSpPr txBox="1">
              <a:spLocks/>
            </p:cNvSpPr>
            <p:nvPr/>
          </p:nvSpPr>
          <p:spPr>
            <a:xfrm>
              <a:off x="5802922" y="2113317"/>
              <a:ext cx="2597761" cy="1934797"/>
            </a:xfrm>
            <a:prstGeom prst="roundRect">
              <a:avLst>
                <a:gd name="adj" fmla="val 9641"/>
              </a:avLst>
            </a:prstGeom>
            <a:solidFill>
              <a:srgbClr val="18A0DB"/>
            </a:solidFill>
            <a:ln w="76200">
              <a:solidFill>
                <a:srgbClr val="0070C0"/>
              </a:solidFill>
            </a:ln>
          </p:spPr>
          <p:txBody>
            <a:bodyPr vert="horz" lIns="252000" tIns="252000" rIns="252000" bIns="252000" rtlCol="0" anchor="ctr"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dirty="0">
                  <a:solidFill>
                    <a:schemeClr val="bg1"/>
                  </a:solidFill>
                </a:rPr>
                <a:t>Answer</a:t>
              </a:r>
              <a:endParaRPr lang="en-GB" dirty="0">
                <a:solidFill>
                  <a:schemeClr val="bg1"/>
                </a:solidFill>
              </a:endParaRPr>
            </a:p>
          </p:txBody>
        </p:sp>
        <p:sp>
          <p:nvSpPr>
            <p:cNvPr id="7" name="Title 1">
              <a:extLst>
                <a:ext uri="{FF2B5EF4-FFF2-40B4-BE49-F238E27FC236}">
                  <a16:creationId xmlns:a16="http://schemas.microsoft.com/office/drawing/2014/main" id="{FDD711FE-7488-4B5C-8A4A-75E3FF2A0D5C}"/>
                </a:ext>
              </a:extLst>
            </p:cNvPr>
            <p:cNvSpPr txBox="1">
              <a:spLocks/>
            </p:cNvSpPr>
            <p:nvPr/>
          </p:nvSpPr>
          <p:spPr>
            <a:xfrm rot="932830">
              <a:off x="7627780" y="2292339"/>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8" name="Title 1">
              <a:extLst>
                <a:ext uri="{FF2B5EF4-FFF2-40B4-BE49-F238E27FC236}">
                  <a16:creationId xmlns:a16="http://schemas.microsoft.com/office/drawing/2014/main" id="{8D4A4057-FEE2-42F7-B387-2E11DF194006}"/>
                </a:ext>
              </a:extLst>
            </p:cNvPr>
            <p:cNvSpPr txBox="1">
              <a:spLocks/>
            </p:cNvSpPr>
            <p:nvPr/>
          </p:nvSpPr>
          <p:spPr>
            <a:xfrm rot="932830">
              <a:off x="6811928" y="3411649"/>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9" name="Title 1">
              <a:extLst>
                <a:ext uri="{FF2B5EF4-FFF2-40B4-BE49-F238E27FC236}">
                  <a16:creationId xmlns:a16="http://schemas.microsoft.com/office/drawing/2014/main" id="{18A46412-FABD-4D82-ADC2-5D871B7298FA}"/>
                </a:ext>
              </a:extLst>
            </p:cNvPr>
            <p:cNvSpPr txBox="1">
              <a:spLocks/>
            </p:cNvSpPr>
            <p:nvPr/>
          </p:nvSpPr>
          <p:spPr>
            <a:xfrm rot="19770513">
              <a:off x="5990035" y="2254858"/>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10" name="Title 1">
              <a:extLst>
                <a:ext uri="{FF2B5EF4-FFF2-40B4-BE49-F238E27FC236}">
                  <a16:creationId xmlns:a16="http://schemas.microsoft.com/office/drawing/2014/main" id="{4B5D5DBF-9B7A-4C9C-8E0D-9FFE9E72CCD4}"/>
                </a:ext>
              </a:extLst>
            </p:cNvPr>
            <p:cNvSpPr txBox="1">
              <a:spLocks/>
            </p:cNvSpPr>
            <p:nvPr/>
          </p:nvSpPr>
          <p:spPr>
            <a:xfrm rot="19770513">
              <a:off x="7750689" y="3411027"/>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11" name="Title 1">
              <a:extLst>
                <a:ext uri="{FF2B5EF4-FFF2-40B4-BE49-F238E27FC236}">
                  <a16:creationId xmlns:a16="http://schemas.microsoft.com/office/drawing/2014/main" id="{35F0DC7B-9616-4AAE-9D02-AFCF04E6A358}"/>
                </a:ext>
              </a:extLst>
            </p:cNvPr>
            <p:cNvSpPr txBox="1">
              <a:spLocks/>
            </p:cNvSpPr>
            <p:nvPr/>
          </p:nvSpPr>
          <p:spPr>
            <a:xfrm rot="20698595">
              <a:off x="5947845" y="3315117"/>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12" name="Title 1">
              <a:extLst>
                <a:ext uri="{FF2B5EF4-FFF2-40B4-BE49-F238E27FC236}">
                  <a16:creationId xmlns:a16="http://schemas.microsoft.com/office/drawing/2014/main" id="{B07D519F-9A27-4080-B4B5-9CFC32631116}"/>
                </a:ext>
              </a:extLst>
            </p:cNvPr>
            <p:cNvSpPr txBox="1">
              <a:spLocks/>
            </p:cNvSpPr>
            <p:nvPr/>
          </p:nvSpPr>
          <p:spPr>
            <a:xfrm rot="20698595">
              <a:off x="6801432" y="2254858"/>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grpSp>
      <p:sp>
        <p:nvSpPr>
          <p:cNvPr id="13" name="Title 1">
            <a:extLst>
              <a:ext uri="{FF2B5EF4-FFF2-40B4-BE49-F238E27FC236}">
                <a16:creationId xmlns:a16="http://schemas.microsoft.com/office/drawing/2014/main" id="{D147C3C5-2C51-4AA8-9B86-8F90CBB6C1C2}"/>
              </a:ext>
            </a:extLst>
          </p:cNvPr>
          <p:cNvSpPr txBox="1">
            <a:spLocks/>
          </p:cNvSpPr>
          <p:nvPr/>
        </p:nvSpPr>
        <p:spPr>
          <a:xfrm>
            <a:off x="4846962" y="4393795"/>
            <a:ext cx="3926909" cy="2106357"/>
          </a:xfrm>
          <a:prstGeom prst="roundRect">
            <a:avLst>
              <a:gd name="adj" fmla="val 9641"/>
            </a:avLst>
          </a:prstGeom>
          <a:solidFill>
            <a:schemeClr val="bg1"/>
          </a:solidFill>
          <a:ln w="76200">
            <a:solidFill>
              <a:srgbClr val="FFE000"/>
            </a:solidFill>
          </a:ln>
        </p:spPr>
        <p:txBody>
          <a:bodyPr vert="horz" lIns="252000" tIns="108000" rIns="252000" bIns="252000" rtlCol="0" anchor="t"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8000" dirty="0">
                <a:solidFill>
                  <a:schemeClr val="tx1"/>
                </a:solidFill>
              </a:rPr>
              <a:t>hands</a:t>
            </a:r>
            <a:endParaRPr lang="en-GB" sz="8000" dirty="0">
              <a:solidFill>
                <a:schemeClr val="tx1"/>
              </a:solidFill>
            </a:endParaRPr>
          </a:p>
        </p:txBody>
      </p:sp>
      <p:sp>
        <p:nvSpPr>
          <p:cNvPr id="21" name="TextBox 20">
            <a:extLst>
              <a:ext uri="{FF2B5EF4-FFF2-40B4-BE49-F238E27FC236}">
                <a16:creationId xmlns:a16="http://schemas.microsoft.com/office/drawing/2014/main" id="{5F3DB495-9287-44B7-9726-0881723E4E54}"/>
              </a:ext>
            </a:extLst>
          </p:cNvPr>
          <p:cNvSpPr txBox="1"/>
          <p:nvPr/>
        </p:nvSpPr>
        <p:spPr>
          <a:xfrm>
            <a:off x="5835420" y="357848"/>
            <a:ext cx="3115066" cy="854246"/>
          </a:xfrm>
          <a:prstGeom prst="roundRect">
            <a:avLst/>
          </a:prstGeom>
          <a:solidFill>
            <a:schemeClr val="bg1"/>
          </a:solidFill>
          <a:ln w="38100">
            <a:solidFill>
              <a:srgbClr val="007AC2"/>
            </a:solidFill>
          </a:ln>
        </p:spPr>
        <p:txBody>
          <a:bodyPr wrap="square" lIns="108000" tIns="108000" rIns="108000" bIns="108000" rtlCol="0">
            <a:spAutoFit/>
          </a:bodyPr>
          <a:lstStyle/>
          <a:p>
            <a:r>
              <a:rPr lang="en-ZA" dirty="0"/>
              <a:t>What can you see?</a:t>
            </a:r>
          </a:p>
          <a:p>
            <a:r>
              <a:rPr lang="en-ZA" dirty="0"/>
              <a:t>Click ‘Answer’ to check.</a:t>
            </a:r>
          </a:p>
        </p:txBody>
      </p:sp>
      <p:pic>
        <p:nvPicPr>
          <p:cNvPr id="19" name="Graphic 18">
            <a:extLst>
              <a:ext uri="{FF2B5EF4-FFF2-40B4-BE49-F238E27FC236}">
                <a16:creationId xmlns:a16="http://schemas.microsoft.com/office/drawing/2014/main" id="{1A628A75-A889-C217-8827-366C84D846C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6450417" y="5578842"/>
            <a:ext cx="719999" cy="719999"/>
          </a:xfrm>
          <a:prstGeom prst="rect">
            <a:avLst/>
          </a:prstGeom>
        </p:spPr>
      </p:pic>
      <p:grpSp>
        <p:nvGrpSpPr>
          <p:cNvPr id="22" name="Group 21">
            <a:extLst>
              <a:ext uri="{FF2B5EF4-FFF2-40B4-BE49-F238E27FC236}">
                <a16:creationId xmlns:a16="http://schemas.microsoft.com/office/drawing/2014/main" id="{2ADE2EA4-AB2E-380A-4E80-F5D053BCA76B}"/>
              </a:ext>
            </a:extLst>
          </p:cNvPr>
          <p:cNvGrpSpPr/>
          <p:nvPr/>
        </p:nvGrpSpPr>
        <p:grpSpPr>
          <a:xfrm>
            <a:off x="122132" y="2837304"/>
            <a:ext cx="4713974" cy="4045147"/>
            <a:chOff x="540834" y="208548"/>
            <a:chExt cx="7085974" cy="6080604"/>
          </a:xfrm>
        </p:grpSpPr>
        <p:pic>
          <p:nvPicPr>
            <p:cNvPr id="17" name="Picture 16" descr="A pair of hands with henna designs&#10;&#10;Description automatically generated">
              <a:extLst>
                <a:ext uri="{FF2B5EF4-FFF2-40B4-BE49-F238E27FC236}">
                  <a16:creationId xmlns:a16="http://schemas.microsoft.com/office/drawing/2014/main" id="{13A1B7BF-E085-A50F-94DB-A460F745737D}"/>
                </a:ext>
              </a:extLst>
            </p:cNvPr>
            <p:cNvPicPr>
              <a:picLocks noChangeAspect="1"/>
            </p:cNvPicPr>
            <p:nvPr/>
          </p:nvPicPr>
          <p:blipFill>
            <a:blip r:embed="rId6" cstate="print">
              <a:extLst>
                <a:ext uri="{28A0092B-C50C-407E-A947-70E740481C1C}">
                  <a14:useLocalDpi xmlns:a14="http://schemas.microsoft.com/office/drawing/2010/main" val="0"/>
                </a:ext>
              </a:extLst>
            </a:blip>
            <a:srcRect t="11202" r="53904" b="-1"/>
            <a:stretch/>
          </p:blipFill>
          <p:spPr>
            <a:xfrm>
              <a:off x="540834" y="208548"/>
              <a:ext cx="3582777" cy="6080604"/>
            </a:xfrm>
            <a:prstGeom prst="rect">
              <a:avLst/>
            </a:prstGeom>
          </p:spPr>
        </p:pic>
        <p:pic>
          <p:nvPicPr>
            <p:cNvPr id="20" name="Picture 19" descr="A pair of hands with henna designs&#10;&#10;Description automatically generated">
              <a:extLst>
                <a:ext uri="{FF2B5EF4-FFF2-40B4-BE49-F238E27FC236}">
                  <a16:creationId xmlns:a16="http://schemas.microsoft.com/office/drawing/2014/main" id="{C7D0D910-21E6-0F17-42E0-82B743368083}"/>
                </a:ext>
              </a:extLst>
            </p:cNvPr>
            <p:cNvPicPr>
              <a:picLocks noChangeAspect="1"/>
            </p:cNvPicPr>
            <p:nvPr/>
          </p:nvPicPr>
          <p:blipFill>
            <a:blip r:embed="rId6" cstate="print">
              <a:extLst>
                <a:ext uri="{28A0092B-C50C-407E-A947-70E740481C1C}">
                  <a14:useLocalDpi xmlns:a14="http://schemas.microsoft.com/office/drawing/2010/main" val="0"/>
                </a:ext>
              </a:extLst>
            </a:blip>
            <a:srcRect t="11202" r="53904" b="-1"/>
            <a:stretch/>
          </p:blipFill>
          <p:spPr>
            <a:xfrm flipH="1">
              <a:off x="4044031" y="208548"/>
              <a:ext cx="3582777" cy="6080604"/>
            </a:xfrm>
            <a:prstGeom prst="rect">
              <a:avLst/>
            </a:prstGeom>
          </p:spPr>
        </p:pic>
      </p:grpSp>
      <p:pic>
        <p:nvPicPr>
          <p:cNvPr id="24" name="Copy of en-hands">
            <a:hlinkClick r:id="" action="ppaction://media"/>
            <a:extLst>
              <a:ext uri="{FF2B5EF4-FFF2-40B4-BE49-F238E27FC236}">
                <a16:creationId xmlns:a16="http://schemas.microsoft.com/office/drawing/2014/main" id="{6C7AC336-C378-7B65-24F3-9C8E41FF27A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08759" y="-9346"/>
            <a:ext cx="812800" cy="812800"/>
          </a:xfrm>
          <a:prstGeom prst="rect">
            <a:avLst/>
          </a:prstGeom>
        </p:spPr>
      </p:pic>
    </p:spTree>
    <p:extLst>
      <p:ext uri="{BB962C8B-B14F-4D97-AF65-F5344CB8AC3E}">
        <p14:creationId xmlns:p14="http://schemas.microsoft.com/office/powerpoint/2010/main" val="3971913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4"/>
                  </p:tgtEl>
                </p:cond>
              </p:nextCondLst>
            </p:seq>
            <p:audio>
              <p:cMediaNode vol="100000">
                <p:cTn id="19" fill="hold" display="0">
                  <p:stCondLst>
                    <p:cond delay="indefinite"/>
                  </p:stCondLst>
                  <p:endCondLst>
                    <p:cond evt="onStopAudio" delay="0">
                      <p:tgtEl>
                        <p:sldTgt/>
                      </p:tgtEl>
                    </p:cond>
                  </p:endCondLst>
                </p:cTn>
                <p:tgtEl>
                  <p:spTgt spid="24"/>
                </p:tgtEl>
              </p:cMediaNode>
            </p:audio>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332" fill="hold"/>
                                        <p:tgtEl>
                                          <p:spTgt spid="24"/>
                                        </p:tgtEl>
                                      </p:cBhvr>
                                    </p:cmd>
                                  </p:childTnLst>
                                </p:cTn>
                              </p:par>
                            </p:childTnLst>
                          </p:cTn>
                        </p:par>
                      </p:childTnLst>
                    </p:cTn>
                  </p:par>
                </p:childTnLst>
              </p:cTn>
              <p:nextCondLst>
                <p:cond evt="onClick" delay="0">
                  <p:tgtEl>
                    <p:spTgt spid="19"/>
                  </p:tgtEl>
                </p:cond>
              </p:nextCondLst>
            </p:seq>
          </p:childTnLst>
        </p:cTn>
      </p:par>
    </p:tnLst>
    <p:bldLst>
      <p:bldP spid="2"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BC776-CF23-4E85-A065-407352185676}"/>
              </a:ext>
            </a:extLst>
          </p:cNvPr>
          <p:cNvSpPr txBox="1">
            <a:spLocks/>
          </p:cNvSpPr>
          <p:nvPr/>
        </p:nvSpPr>
        <p:spPr>
          <a:xfrm>
            <a:off x="385893" y="357848"/>
            <a:ext cx="4705657" cy="1138641"/>
          </a:xfrm>
          <a:prstGeom prst="roundRect">
            <a:avLst>
              <a:gd name="adj" fmla="val 9641"/>
            </a:avLst>
          </a:prstGeom>
          <a:solidFill>
            <a:schemeClr val="bg1"/>
          </a:solidFill>
          <a:ln w="76200">
            <a:solidFill>
              <a:srgbClr val="007AC2"/>
            </a:solidFill>
          </a:ln>
        </p:spPr>
        <p:txBody>
          <a:bodyPr vert="horz" lIns="252000" tIns="252000" rIns="252000" bIns="252000" rtlCol="0" anchor="ctr" anchorCtr="1">
            <a:sp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dirty="0"/>
              <a:t>What is this?</a:t>
            </a:r>
          </a:p>
        </p:txBody>
      </p:sp>
      <p:grpSp>
        <p:nvGrpSpPr>
          <p:cNvPr id="4" name="answer">
            <a:extLst>
              <a:ext uri="{FF2B5EF4-FFF2-40B4-BE49-F238E27FC236}">
                <a16:creationId xmlns:a16="http://schemas.microsoft.com/office/drawing/2014/main" id="{EA529F2D-1B79-42AD-BD7A-DF93F0D423F5}"/>
              </a:ext>
            </a:extLst>
          </p:cNvPr>
          <p:cNvGrpSpPr/>
          <p:nvPr/>
        </p:nvGrpSpPr>
        <p:grpSpPr>
          <a:xfrm>
            <a:off x="5835420" y="1699921"/>
            <a:ext cx="2767746" cy="2104782"/>
            <a:chOff x="5802922" y="2113317"/>
            <a:chExt cx="2767746" cy="2104782"/>
          </a:xfrm>
        </p:grpSpPr>
        <p:sp>
          <p:nvSpPr>
            <p:cNvPr id="5" name="Title 1">
              <a:extLst>
                <a:ext uri="{FF2B5EF4-FFF2-40B4-BE49-F238E27FC236}">
                  <a16:creationId xmlns:a16="http://schemas.microsoft.com/office/drawing/2014/main" id="{8B95D7B7-0C4F-45C1-B5AE-CC8470E8ABC5}"/>
                </a:ext>
              </a:extLst>
            </p:cNvPr>
            <p:cNvSpPr txBox="1">
              <a:spLocks/>
            </p:cNvSpPr>
            <p:nvPr/>
          </p:nvSpPr>
          <p:spPr>
            <a:xfrm>
              <a:off x="5972907" y="2283302"/>
              <a:ext cx="2597761" cy="1934797"/>
            </a:xfrm>
            <a:prstGeom prst="roundRect">
              <a:avLst>
                <a:gd name="adj" fmla="val 9641"/>
              </a:avLst>
            </a:prstGeom>
            <a:solidFill>
              <a:srgbClr val="18A0DB"/>
            </a:solidFill>
            <a:ln w="76200">
              <a:solidFill>
                <a:srgbClr val="0070C0"/>
              </a:solidFill>
            </a:ln>
          </p:spPr>
          <p:txBody>
            <a:bodyPr vert="horz" lIns="252000" tIns="252000" rIns="252000" bIns="252000" rtlCol="0" anchor="ctr"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dirty="0">
                  <a:solidFill>
                    <a:schemeClr val="bg1"/>
                  </a:solidFill>
                </a:rPr>
                <a:t>Answer</a:t>
              </a:r>
              <a:endParaRPr lang="en-GB" dirty="0">
                <a:solidFill>
                  <a:schemeClr val="bg1"/>
                </a:solidFill>
              </a:endParaRPr>
            </a:p>
          </p:txBody>
        </p:sp>
        <p:sp>
          <p:nvSpPr>
            <p:cNvPr id="6" name="answer">
              <a:extLst>
                <a:ext uri="{FF2B5EF4-FFF2-40B4-BE49-F238E27FC236}">
                  <a16:creationId xmlns:a16="http://schemas.microsoft.com/office/drawing/2014/main" id="{4676BAC4-7E24-49F3-9691-4ED194D5466E}"/>
                </a:ext>
              </a:extLst>
            </p:cNvPr>
            <p:cNvSpPr txBox="1">
              <a:spLocks/>
            </p:cNvSpPr>
            <p:nvPr/>
          </p:nvSpPr>
          <p:spPr>
            <a:xfrm>
              <a:off x="5802922" y="2113317"/>
              <a:ext cx="2597761" cy="1934797"/>
            </a:xfrm>
            <a:prstGeom prst="roundRect">
              <a:avLst>
                <a:gd name="adj" fmla="val 9641"/>
              </a:avLst>
            </a:prstGeom>
            <a:solidFill>
              <a:srgbClr val="18A0DB"/>
            </a:solidFill>
            <a:ln w="76200">
              <a:solidFill>
                <a:srgbClr val="0070C0"/>
              </a:solidFill>
            </a:ln>
          </p:spPr>
          <p:txBody>
            <a:bodyPr vert="horz" lIns="252000" tIns="252000" rIns="252000" bIns="252000" rtlCol="0" anchor="ctr"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dirty="0">
                  <a:solidFill>
                    <a:schemeClr val="bg1"/>
                  </a:solidFill>
                </a:rPr>
                <a:t>Answer</a:t>
              </a:r>
              <a:endParaRPr lang="en-GB" dirty="0">
                <a:solidFill>
                  <a:schemeClr val="bg1"/>
                </a:solidFill>
              </a:endParaRPr>
            </a:p>
          </p:txBody>
        </p:sp>
        <p:sp>
          <p:nvSpPr>
            <p:cNvPr id="7" name="Title 1">
              <a:extLst>
                <a:ext uri="{FF2B5EF4-FFF2-40B4-BE49-F238E27FC236}">
                  <a16:creationId xmlns:a16="http://schemas.microsoft.com/office/drawing/2014/main" id="{FDD711FE-7488-4B5C-8A4A-75E3FF2A0D5C}"/>
                </a:ext>
              </a:extLst>
            </p:cNvPr>
            <p:cNvSpPr txBox="1">
              <a:spLocks/>
            </p:cNvSpPr>
            <p:nvPr/>
          </p:nvSpPr>
          <p:spPr>
            <a:xfrm rot="932830">
              <a:off x="7627780" y="2292339"/>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8" name="Title 1">
              <a:extLst>
                <a:ext uri="{FF2B5EF4-FFF2-40B4-BE49-F238E27FC236}">
                  <a16:creationId xmlns:a16="http://schemas.microsoft.com/office/drawing/2014/main" id="{8D4A4057-FEE2-42F7-B387-2E11DF194006}"/>
                </a:ext>
              </a:extLst>
            </p:cNvPr>
            <p:cNvSpPr txBox="1">
              <a:spLocks/>
            </p:cNvSpPr>
            <p:nvPr/>
          </p:nvSpPr>
          <p:spPr>
            <a:xfrm rot="932830">
              <a:off x="6811928" y="3411649"/>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9" name="Title 1">
              <a:extLst>
                <a:ext uri="{FF2B5EF4-FFF2-40B4-BE49-F238E27FC236}">
                  <a16:creationId xmlns:a16="http://schemas.microsoft.com/office/drawing/2014/main" id="{18A46412-FABD-4D82-ADC2-5D871B7298FA}"/>
                </a:ext>
              </a:extLst>
            </p:cNvPr>
            <p:cNvSpPr txBox="1">
              <a:spLocks/>
            </p:cNvSpPr>
            <p:nvPr/>
          </p:nvSpPr>
          <p:spPr>
            <a:xfrm rot="19770513">
              <a:off x="5990035" y="2254858"/>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10" name="Title 1">
              <a:extLst>
                <a:ext uri="{FF2B5EF4-FFF2-40B4-BE49-F238E27FC236}">
                  <a16:creationId xmlns:a16="http://schemas.microsoft.com/office/drawing/2014/main" id="{4B5D5DBF-9B7A-4C9C-8E0D-9FFE9E72CCD4}"/>
                </a:ext>
              </a:extLst>
            </p:cNvPr>
            <p:cNvSpPr txBox="1">
              <a:spLocks/>
            </p:cNvSpPr>
            <p:nvPr/>
          </p:nvSpPr>
          <p:spPr>
            <a:xfrm rot="19770513">
              <a:off x="7750689" y="3411027"/>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11" name="Title 1">
              <a:extLst>
                <a:ext uri="{FF2B5EF4-FFF2-40B4-BE49-F238E27FC236}">
                  <a16:creationId xmlns:a16="http://schemas.microsoft.com/office/drawing/2014/main" id="{35F0DC7B-9616-4AAE-9D02-AFCF04E6A358}"/>
                </a:ext>
              </a:extLst>
            </p:cNvPr>
            <p:cNvSpPr txBox="1">
              <a:spLocks/>
            </p:cNvSpPr>
            <p:nvPr/>
          </p:nvSpPr>
          <p:spPr>
            <a:xfrm rot="20698595">
              <a:off x="5947845" y="3315117"/>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12" name="Title 1">
              <a:extLst>
                <a:ext uri="{FF2B5EF4-FFF2-40B4-BE49-F238E27FC236}">
                  <a16:creationId xmlns:a16="http://schemas.microsoft.com/office/drawing/2014/main" id="{B07D519F-9A27-4080-B4B5-9CFC32631116}"/>
                </a:ext>
              </a:extLst>
            </p:cNvPr>
            <p:cNvSpPr txBox="1">
              <a:spLocks/>
            </p:cNvSpPr>
            <p:nvPr/>
          </p:nvSpPr>
          <p:spPr>
            <a:xfrm rot="20698595">
              <a:off x="6801432" y="2254858"/>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grpSp>
      <p:sp>
        <p:nvSpPr>
          <p:cNvPr id="13" name="Title 1">
            <a:extLst>
              <a:ext uri="{FF2B5EF4-FFF2-40B4-BE49-F238E27FC236}">
                <a16:creationId xmlns:a16="http://schemas.microsoft.com/office/drawing/2014/main" id="{D147C3C5-2C51-4AA8-9B86-8F90CBB6C1C2}"/>
              </a:ext>
            </a:extLst>
          </p:cNvPr>
          <p:cNvSpPr txBox="1">
            <a:spLocks/>
          </p:cNvSpPr>
          <p:nvPr/>
        </p:nvSpPr>
        <p:spPr>
          <a:xfrm>
            <a:off x="4846962" y="4393795"/>
            <a:ext cx="3926909" cy="2106357"/>
          </a:xfrm>
          <a:prstGeom prst="roundRect">
            <a:avLst>
              <a:gd name="adj" fmla="val 9641"/>
            </a:avLst>
          </a:prstGeom>
          <a:solidFill>
            <a:schemeClr val="bg1"/>
          </a:solidFill>
          <a:ln w="76200">
            <a:solidFill>
              <a:srgbClr val="FFE000"/>
            </a:solidFill>
          </a:ln>
        </p:spPr>
        <p:txBody>
          <a:bodyPr vert="horz" lIns="252000" tIns="108000" rIns="252000" bIns="252000" rtlCol="0" anchor="t"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8000" dirty="0">
                <a:solidFill>
                  <a:schemeClr val="tx1"/>
                </a:solidFill>
              </a:rPr>
              <a:t>head</a:t>
            </a:r>
            <a:endParaRPr lang="en-GB" sz="8000" dirty="0">
              <a:solidFill>
                <a:schemeClr val="tx1"/>
              </a:solidFill>
            </a:endParaRPr>
          </a:p>
        </p:txBody>
      </p:sp>
      <p:sp>
        <p:nvSpPr>
          <p:cNvPr id="21" name="TextBox 20">
            <a:extLst>
              <a:ext uri="{FF2B5EF4-FFF2-40B4-BE49-F238E27FC236}">
                <a16:creationId xmlns:a16="http://schemas.microsoft.com/office/drawing/2014/main" id="{5F3DB495-9287-44B7-9726-0881723E4E54}"/>
              </a:ext>
            </a:extLst>
          </p:cNvPr>
          <p:cNvSpPr txBox="1"/>
          <p:nvPr/>
        </p:nvSpPr>
        <p:spPr>
          <a:xfrm>
            <a:off x="5835420" y="357848"/>
            <a:ext cx="3115066" cy="854246"/>
          </a:xfrm>
          <a:prstGeom prst="roundRect">
            <a:avLst/>
          </a:prstGeom>
          <a:solidFill>
            <a:schemeClr val="bg1"/>
          </a:solidFill>
          <a:ln w="38100">
            <a:solidFill>
              <a:srgbClr val="007AC2"/>
            </a:solidFill>
          </a:ln>
        </p:spPr>
        <p:txBody>
          <a:bodyPr wrap="square" lIns="108000" tIns="108000" rIns="108000" bIns="108000" rtlCol="0">
            <a:spAutoFit/>
          </a:bodyPr>
          <a:lstStyle/>
          <a:p>
            <a:r>
              <a:rPr lang="en-ZA" dirty="0"/>
              <a:t>What can you see?</a:t>
            </a:r>
          </a:p>
          <a:p>
            <a:r>
              <a:rPr lang="en-ZA" dirty="0"/>
              <a:t>Click ‘Answer’ to check.</a:t>
            </a:r>
          </a:p>
        </p:txBody>
      </p:sp>
      <p:pic>
        <p:nvPicPr>
          <p:cNvPr id="19" name="Graphic 18">
            <a:extLst>
              <a:ext uri="{FF2B5EF4-FFF2-40B4-BE49-F238E27FC236}">
                <a16:creationId xmlns:a16="http://schemas.microsoft.com/office/drawing/2014/main" id="{1A628A75-A889-C217-8827-366C84D846C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6450417" y="5578842"/>
            <a:ext cx="719999" cy="719999"/>
          </a:xfrm>
          <a:prstGeom prst="rect">
            <a:avLst/>
          </a:prstGeom>
        </p:spPr>
      </p:pic>
      <p:pic>
        <p:nvPicPr>
          <p:cNvPr id="14" name="Picture 13" descr="A cartoon of a child's face&#10;&#10;Description automatically generated">
            <a:extLst>
              <a:ext uri="{FF2B5EF4-FFF2-40B4-BE49-F238E27FC236}">
                <a16:creationId xmlns:a16="http://schemas.microsoft.com/office/drawing/2014/main" id="{F5EF6A65-2E8A-6023-9F68-82FFB8CC377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4792" y="2533306"/>
            <a:ext cx="3847867" cy="3826897"/>
          </a:xfrm>
          <a:prstGeom prst="rect">
            <a:avLst/>
          </a:prstGeom>
        </p:spPr>
      </p:pic>
      <p:pic>
        <p:nvPicPr>
          <p:cNvPr id="15" name="Copy of en-head">
            <a:hlinkClick r:id="" action="ppaction://media"/>
            <a:extLst>
              <a:ext uri="{FF2B5EF4-FFF2-40B4-BE49-F238E27FC236}">
                <a16:creationId xmlns:a16="http://schemas.microsoft.com/office/drawing/2014/main" id="{12957ACE-8D0F-5237-CACA-8E8D3CABD18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41400" y="9525"/>
            <a:ext cx="812800" cy="812800"/>
          </a:xfrm>
          <a:prstGeom prst="rect">
            <a:avLst/>
          </a:prstGeom>
        </p:spPr>
      </p:pic>
    </p:spTree>
    <p:extLst>
      <p:ext uri="{BB962C8B-B14F-4D97-AF65-F5344CB8AC3E}">
        <p14:creationId xmlns:p14="http://schemas.microsoft.com/office/powerpoint/2010/main" val="2992246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4"/>
                  </p:tgtEl>
                </p:cond>
              </p:nextCondLst>
            </p:seq>
            <p:audio>
              <p:cMediaNode vol="80000">
                <p:cTn id="19" fill="hold" display="0">
                  <p:stCondLst>
                    <p:cond delay="indefinite"/>
                  </p:stCondLst>
                  <p:endCondLst>
                    <p:cond evt="onStopAudio" delay="0">
                      <p:tgtEl>
                        <p:sldTgt/>
                      </p:tgtEl>
                    </p:cond>
                  </p:endCondLst>
                </p:cTn>
                <p:tgtEl>
                  <p:spTgt spid="15"/>
                </p:tgtEl>
              </p:cMediaNode>
            </p:audio>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123" fill="hold"/>
                                        <p:tgtEl>
                                          <p:spTgt spid="15"/>
                                        </p:tgtEl>
                                      </p:cBhvr>
                                    </p:cmd>
                                  </p:childTnLst>
                                </p:cTn>
                              </p:par>
                            </p:childTnLst>
                          </p:cTn>
                        </p:par>
                      </p:childTnLst>
                    </p:cTn>
                  </p:par>
                </p:childTnLst>
              </p:cTn>
              <p:nextCondLst>
                <p:cond evt="onClick" delay="0">
                  <p:tgtEl>
                    <p:spTgt spid="19"/>
                  </p:tgtEl>
                </p:cond>
              </p:nextCondLst>
            </p:seq>
          </p:childTnLst>
        </p:cTn>
      </p:par>
    </p:tnLst>
    <p:bldLst>
      <p:bldP spid="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BC776-CF23-4E85-A065-407352185676}"/>
              </a:ext>
            </a:extLst>
          </p:cNvPr>
          <p:cNvSpPr txBox="1">
            <a:spLocks/>
          </p:cNvSpPr>
          <p:nvPr/>
        </p:nvSpPr>
        <p:spPr>
          <a:xfrm>
            <a:off x="385893" y="357848"/>
            <a:ext cx="4705657" cy="1138641"/>
          </a:xfrm>
          <a:prstGeom prst="roundRect">
            <a:avLst>
              <a:gd name="adj" fmla="val 9641"/>
            </a:avLst>
          </a:prstGeom>
          <a:solidFill>
            <a:schemeClr val="bg1"/>
          </a:solidFill>
          <a:ln w="76200">
            <a:solidFill>
              <a:srgbClr val="007AC2"/>
            </a:solidFill>
          </a:ln>
        </p:spPr>
        <p:txBody>
          <a:bodyPr vert="horz" lIns="252000" tIns="252000" rIns="252000" bIns="252000" rtlCol="0" anchor="ctr" anchorCtr="1">
            <a:sp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dirty="0"/>
              <a:t>What are these?</a:t>
            </a:r>
          </a:p>
        </p:txBody>
      </p:sp>
      <p:grpSp>
        <p:nvGrpSpPr>
          <p:cNvPr id="4" name="answer">
            <a:extLst>
              <a:ext uri="{FF2B5EF4-FFF2-40B4-BE49-F238E27FC236}">
                <a16:creationId xmlns:a16="http://schemas.microsoft.com/office/drawing/2014/main" id="{EA529F2D-1B79-42AD-BD7A-DF93F0D423F5}"/>
              </a:ext>
            </a:extLst>
          </p:cNvPr>
          <p:cNvGrpSpPr/>
          <p:nvPr/>
        </p:nvGrpSpPr>
        <p:grpSpPr>
          <a:xfrm>
            <a:off x="5835420" y="1699921"/>
            <a:ext cx="2767746" cy="2104782"/>
            <a:chOff x="5802922" y="2113317"/>
            <a:chExt cx="2767746" cy="2104782"/>
          </a:xfrm>
        </p:grpSpPr>
        <p:sp>
          <p:nvSpPr>
            <p:cNvPr id="5" name="Title 1">
              <a:extLst>
                <a:ext uri="{FF2B5EF4-FFF2-40B4-BE49-F238E27FC236}">
                  <a16:creationId xmlns:a16="http://schemas.microsoft.com/office/drawing/2014/main" id="{8B95D7B7-0C4F-45C1-B5AE-CC8470E8ABC5}"/>
                </a:ext>
              </a:extLst>
            </p:cNvPr>
            <p:cNvSpPr txBox="1">
              <a:spLocks/>
            </p:cNvSpPr>
            <p:nvPr/>
          </p:nvSpPr>
          <p:spPr>
            <a:xfrm>
              <a:off x="5972907" y="2283302"/>
              <a:ext cx="2597761" cy="1934797"/>
            </a:xfrm>
            <a:prstGeom prst="roundRect">
              <a:avLst>
                <a:gd name="adj" fmla="val 9641"/>
              </a:avLst>
            </a:prstGeom>
            <a:solidFill>
              <a:srgbClr val="18A0DB"/>
            </a:solidFill>
            <a:ln w="76200">
              <a:solidFill>
                <a:srgbClr val="0070C0"/>
              </a:solidFill>
            </a:ln>
          </p:spPr>
          <p:txBody>
            <a:bodyPr vert="horz" lIns="252000" tIns="252000" rIns="252000" bIns="252000" rtlCol="0" anchor="ctr"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dirty="0">
                  <a:solidFill>
                    <a:schemeClr val="bg1"/>
                  </a:solidFill>
                </a:rPr>
                <a:t>Answer</a:t>
              </a:r>
              <a:endParaRPr lang="en-GB" dirty="0">
                <a:solidFill>
                  <a:schemeClr val="bg1"/>
                </a:solidFill>
              </a:endParaRPr>
            </a:p>
          </p:txBody>
        </p:sp>
        <p:sp>
          <p:nvSpPr>
            <p:cNvPr id="6" name="answer">
              <a:extLst>
                <a:ext uri="{FF2B5EF4-FFF2-40B4-BE49-F238E27FC236}">
                  <a16:creationId xmlns:a16="http://schemas.microsoft.com/office/drawing/2014/main" id="{4676BAC4-7E24-49F3-9691-4ED194D5466E}"/>
                </a:ext>
              </a:extLst>
            </p:cNvPr>
            <p:cNvSpPr txBox="1">
              <a:spLocks/>
            </p:cNvSpPr>
            <p:nvPr/>
          </p:nvSpPr>
          <p:spPr>
            <a:xfrm>
              <a:off x="5802922" y="2113317"/>
              <a:ext cx="2597761" cy="1934797"/>
            </a:xfrm>
            <a:prstGeom prst="roundRect">
              <a:avLst>
                <a:gd name="adj" fmla="val 9641"/>
              </a:avLst>
            </a:prstGeom>
            <a:solidFill>
              <a:srgbClr val="18A0DB"/>
            </a:solidFill>
            <a:ln w="76200">
              <a:solidFill>
                <a:srgbClr val="0070C0"/>
              </a:solidFill>
            </a:ln>
          </p:spPr>
          <p:txBody>
            <a:bodyPr vert="horz" lIns="252000" tIns="252000" rIns="252000" bIns="252000" rtlCol="0" anchor="ctr"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dirty="0">
                  <a:solidFill>
                    <a:schemeClr val="bg1"/>
                  </a:solidFill>
                </a:rPr>
                <a:t>Answer</a:t>
              </a:r>
              <a:endParaRPr lang="en-GB" dirty="0">
                <a:solidFill>
                  <a:schemeClr val="bg1"/>
                </a:solidFill>
              </a:endParaRPr>
            </a:p>
          </p:txBody>
        </p:sp>
        <p:sp>
          <p:nvSpPr>
            <p:cNvPr id="7" name="Title 1">
              <a:extLst>
                <a:ext uri="{FF2B5EF4-FFF2-40B4-BE49-F238E27FC236}">
                  <a16:creationId xmlns:a16="http://schemas.microsoft.com/office/drawing/2014/main" id="{FDD711FE-7488-4B5C-8A4A-75E3FF2A0D5C}"/>
                </a:ext>
              </a:extLst>
            </p:cNvPr>
            <p:cNvSpPr txBox="1">
              <a:spLocks/>
            </p:cNvSpPr>
            <p:nvPr/>
          </p:nvSpPr>
          <p:spPr>
            <a:xfrm rot="932830">
              <a:off x="7627780" y="2292339"/>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8" name="Title 1">
              <a:extLst>
                <a:ext uri="{FF2B5EF4-FFF2-40B4-BE49-F238E27FC236}">
                  <a16:creationId xmlns:a16="http://schemas.microsoft.com/office/drawing/2014/main" id="{8D4A4057-FEE2-42F7-B387-2E11DF194006}"/>
                </a:ext>
              </a:extLst>
            </p:cNvPr>
            <p:cNvSpPr txBox="1">
              <a:spLocks/>
            </p:cNvSpPr>
            <p:nvPr/>
          </p:nvSpPr>
          <p:spPr>
            <a:xfrm rot="932830">
              <a:off x="6811928" y="3411649"/>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9" name="Title 1">
              <a:extLst>
                <a:ext uri="{FF2B5EF4-FFF2-40B4-BE49-F238E27FC236}">
                  <a16:creationId xmlns:a16="http://schemas.microsoft.com/office/drawing/2014/main" id="{18A46412-FABD-4D82-ADC2-5D871B7298FA}"/>
                </a:ext>
              </a:extLst>
            </p:cNvPr>
            <p:cNvSpPr txBox="1">
              <a:spLocks/>
            </p:cNvSpPr>
            <p:nvPr/>
          </p:nvSpPr>
          <p:spPr>
            <a:xfrm rot="19770513">
              <a:off x="5990035" y="2254858"/>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10" name="Title 1">
              <a:extLst>
                <a:ext uri="{FF2B5EF4-FFF2-40B4-BE49-F238E27FC236}">
                  <a16:creationId xmlns:a16="http://schemas.microsoft.com/office/drawing/2014/main" id="{4B5D5DBF-9B7A-4C9C-8E0D-9FFE9E72CCD4}"/>
                </a:ext>
              </a:extLst>
            </p:cNvPr>
            <p:cNvSpPr txBox="1">
              <a:spLocks/>
            </p:cNvSpPr>
            <p:nvPr/>
          </p:nvSpPr>
          <p:spPr>
            <a:xfrm rot="19770513">
              <a:off x="7750689" y="3411027"/>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11" name="Title 1">
              <a:extLst>
                <a:ext uri="{FF2B5EF4-FFF2-40B4-BE49-F238E27FC236}">
                  <a16:creationId xmlns:a16="http://schemas.microsoft.com/office/drawing/2014/main" id="{35F0DC7B-9616-4AAE-9D02-AFCF04E6A358}"/>
                </a:ext>
              </a:extLst>
            </p:cNvPr>
            <p:cNvSpPr txBox="1">
              <a:spLocks/>
            </p:cNvSpPr>
            <p:nvPr/>
          </p:nvSpPr>
          <p:spPr>
            <a:xfrm rot="20698595">
              <a:off x="5947845" y="3315117"/>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12" name="Title 1">
              <a:extLst>
                <a:ext uri="{FF2B5EF4-FFF2-40B4-BE49-F238E27FC236}">
                  <a16:creationId xmlns:a16="http://schemas.microsoft.com/office/drawing/2014/main" id="{B07D519F-9A27-4080-B4B5-9CFC32631116}"/>
                </a:ext>
              </a:extLst>
            </p:cNvPr>
            <p:cNvSpPr txBox="1">
              <a:spLocks/>
            </p:cNvSpPr>
            <p:nvPr/>
          </p:nvSpPr>
          <p:spPr>
            <a:xfrm rot="20698595">
              <a:off x="6801432" y="2254858"/>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grpSp>
      <p:sp>
        <p:nvSpPr>
          <p:cNvPr id="13" name="Title 1">
            <a:extLst>
              <a:ext uri="{FF2B5EF4-FFF2-40B4-BE49-F238E27FC236}">
                <a16:creationId xmlns:a16="http://schemas.microsoft.com/office/drawing/2014/main" id="{D147C3C5-2C51-4AA8-9B86-8F90CBB6C1C2}"/>
              </a:ext>
            </a:extLst>
          </p:cNvPr>
          <p:cNvSpPr txBox="1">
            <a:spLocks/>
          </p:cNvSpPr>
          <p:nvPr/>
        </p:nvSpPr>
        <p:spPr>
          <a:xfrm>
            <a:off x="4846962" y="4393795"/>
            <a:ext cx="3926909" cy="2106357"/>
          </a:xfrm>
          <a:prstGeom prst="roundRect">
            <a:avLst>
              <a:gd name="adj" fmla="val 9641"/>
            </a:avLst>
          </a:prstGeom>
          <a:solidFill>
            <a:schemeClr val="bg1"/>
          </a:solidFill>
          <a:ln w="76200">
            <a:solidFill>
              <a:srgbClr val="FFE000"/>
            </a:solidFill>
          </a:ln>
        </p:spPr>
        <p:txBody>
          <a:bodyPr vert="horz" lIns="252000" tIns="108000" rIns="252000" bIns="252000" rtlCol="0" anchor="t"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8000" dirty="0">
                <a:solidFill>
                  <a:schemeClr val="tx1"/>
                </a:solidFill>
              </a:rPr>
              <a:t>feet</a:t>
            </a:r>
            <a:endParaRPr lang="en-GB" sz="8000" dirty="0">
              <a:solidFill>
                <a:schemeClr val="tx1"/>
              </a:solidFill>
            </a:endParaRPr>
          </a:p>
        </p:txBody>
      </p:sp>
      <p:sp>
        <p:nvSpPr>
          <p:cNvPr id="21" name="TextBox 20">
            <a:extLst>
              <a:ext uri="{FF2B5EF4-FFF2-40B4-BE49-F238E27FC236}">
                <a16:creationId xmlns:a16="http://schemas.microsoft.com/office/drawing/2014/main" id="{5F3DB495-9287-44B7-9726-0881723E4E54}"/>
              </a:ext>
            </a:extLst>
          </p:cNvPr>
          <p:cNvSpPr txBox="1"/>
          <p:nvPr/>
        </p:nvSpPr>
        <p:spPr>
          <a:xfrm>
            <a:off x="5835420" y="357848"/>
            <a:ext cx="3115066" cy="854246"/>
          </a:xfrm>
          <a:prstGeom prst="roundRect">
            <a:avLst/>
          </a:prstGeom>
          <a:solidFill>
            <a:schemeClr val="bg1"/>
          </a:solidFill>
          <a:ln w="38100">
            <a:solidFill>
              <a:srgbClr val="007AC2"/>
            </a:solidFill>
          </a:ln>
        </p:spPr>
        <p:txBody>
          <a:bodyPr wrap="square" lIns="108000" tIns="108000" rIns="108000" bIns="108000" rtlCol="0">
            <a:spAutoFit/>
          </a:bodyPr>
          <a:lstStyle/>
          <a:p>
            <a:r>
              <a:rPr lang="en-ZA" dirty="0"/>
              <a:t>What can you see?</a:t>
            </a:r>
          </a:p>
          <a:p>
            <a:r>
              <a:rPr lang="en-ZA" dirty="0"/>
              <a:t>Click ‘Answer’ to check.</a:t>
            </a:r>
          </a:p>
        </p:txBody>
      </p:sp>
      <p:pic>
        <p:nvPicPr>
          <p:cNvPr id="19" name="Graphic 18">
            <a:extLst>
              <a:ext uri="{FF2B5EF4-FFF2-40B4-BE49-F238E27FC236}">
                <a16:creationId xmlns:a16="http://schemas.microsoft.com/office/drawing/2014/main" id="{1A628A75-A889-C217-8827-366C84D846C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6450417" y="5578842"/>
            <a:ext cx="719999" cy="719999"/>
          </a:xfrm>
          <a:prstGeom prst="rect">
            <a:avLst/>
          </a:prstGeom>
        </p:spPr>
      </p:pic>
      <p:pic>
        <p:nvPicPr>
          <p:cNvPr id="14" name="Picture 13">
            <a:extLst>
              <a:ext uri="{FF2B5EF4-FFF2-40B4-BE49-F238E27FC236}">
                <a16:creationId xmlns:a16="http://schemas.microsoft.com/office/drawing/2014/main" id="{F5EF6A65-2E8A-6023-9F68-82FFB8CC377C}"/>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17990" y="2084398"/>
            <a:ext cx="3420276" cy="4338898"/>
          </a:xfrm>
          <a:prstGeom prst="rect">
            <a:avLst/>
          </a:prstGeom>
        </p:spPr>
      </p:pic>
      <p:pic>
        <p:nvPicPr>
          <p:cNvPr id="3" name="Copy of en-feet">
            <a:hlinkClick r:id="" action="ppaction://media"/>
            <a:extLst>
              <a:ext uri="{FF2B5EF4-FFF2-40B4-BE49-F238E27FC236}">
                <a16:creationId xmlns:a16="http://schemas.microsoft.com/office/drawing/2014/main" id="{6540A6D2-BC41-311B-A5CA-1419E3544F6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84250" y="9525"/>
            <a:ext cx="812800" cy="812800"/>
          </a:xfrm>
          <a:prstGeom prst="rect">
            <a:avLst/>
          </a:prstGeom>
        </p:spPr>
      </p:pic>
    </p:spTree>
    <p:extLst>
      <p:ext uri="{BB962C8B-B14F-4D97-AF65-F5344CB8AC3E}">
        <p14:creationId xmlns:p14="http://schemas.microsoft.com/office/powerpoint/2010/main" val="3155096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4"/>
                  </p:tgtEl>
                </p:cond>
              </p:nextCondLst>
            </p:seq>
            <p:audio>
              <p:cMediaNode vol="100000">
                <p:cTn id="19" fill="hold" display="0">
                  <p:stCondLst>
                    <p:cond delay="indefinite"/>
                  </p:stCondLst>
                  <p:endCondLst>
                    <p:cond evt="onStopAudio" delay="0">
                      <p:tgtEl>
                        <p:sldTgt/>
                      </p:tgtEl>
                    </p:cond>
                  </p:endCondLst>
                </p:cTn>
                <p:tgtEl>
                  <p:spTgt spid="3"/>
                </p:tgtEl>
              </p:cMediaNode>
            </p:audio>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888" fill="hold"/>
                                        <p:tgtEl>
                                          <p:spTgt spid="3"/>
                                        </p:tgtEl>
                                      </p:cBhvr>
                                    </p:cmd>
                                  </p:childTnLst>
                                </p:cTn>
                              </p:par>
                            </p:childTnLst>
                          </p:cTn>
                        </p:par>
                      </p:childTnLst>
                    </p:cTn>
                  </p:par>
                </p:childTnLst>
              </p:cTn>
              <p:nextCondLst>
                <p:cond evt="onClick" delay="0">
                  <p:tgtEl>
                    <p:spTgt spid="19"/>
                  </p:tgtEl>
                </p:cond>
              </p:nextCondLst>
            </p:seq>
          </p:childTnLst>
        </p:cTn>
      </p:par>
    </p:tnLst>
    <p:bldLst>
      <p:bldP spid="2"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BC776-CF23-4E85-A065-407352185676}"/>
              </a:ext>
            </a:extLst>
          </p:cNvPr>
          <p:cNvSpPr txBox="1">
            <a:spLocks/>
          </p:cNvSpPr>
          <p:nvPr/>
        </p:nvSpPr>
        <p:spPr>
          <a:xfrm>
            <a:off x="385893" y="357848"/>
            <a:ext cx="4705657" cy="1138641"/>
          </a:xfrm>
          <a:prstGeom prst="roundRect">
            <a:avLst>
              <a:gd name="adj" fmla="val 9641"/>
            </a:avLst>
          </a:prstGeom>
          <a:solidFill>
            <a:schemeClr val="bg1"/>
          </a:solidFill>
          <a:ln w="76200">
            <a:solidFill>
              <a:srgbClr val="007AC2"/>
            </a:solidFill>
          </a:ln>
        </p:spPr>
        <p:txBody>
          <a:bodyPr vert="horz" lIns="252000" tIns="252000" rIns="252000" bIns="252000" rtlCol="0" anchor="ctr" anchorCtr="1">
            <a:sp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dirty="0"/>
              <a:t>What are these?</a:t>
            </a:r>
          </a:p>
        </p:txBody>
      </p:sp>
      <p:grpSp>
        <p:nvGrpSpPr>
          <p:cNvPr id="4" name="answer">
            <a:extLst>
              <a:ext uri="{FF2B5EF4-FFF2-40B4-BE49-F238E27FC236}">
                <a16:creationId xmlns:a16="http://schemas.microsoft.com/office/drawing/2014/main" id="{EA529F2D-1B79-42AD-BD7A-DF93F0D423F5}"/>
              </a:ext>
            </a:extLst>
          </p:cNvPr>
          <p:cNvGrpSpPr/>
          <p:nvPr/>
        </p:nvGrpSpPr>
        <p:grpSpPr>
          <a:xfrm>
            <a:off x="5835420" y="1699921"/>
            <a:ext cx="2767746" cy="2104782"/>
            <a:chOff x="5802922" y="2113317"/>
            <a:chExt cx="2767746" cy="2104782"/>
          </a:xfrm>
        </p:grpSpPr>
        <p:sp>
          <p:nvSpPr>
            <p:cNvPr id="5" name="Title 1">
              <a:extLst>
                <a:ext uri="{FF2B5EF4-FFF2-40B4-BE49-F238E27FC236}">
                  <a16:creationId xmlns:a16="http://schemas.microsoft.com/office/drawing/2014/main" id="{8B95D7B7-0C4F-45C1-B5AE-CC8470E8ABC5}"/>
                </a:ext>
              </a:extLst>
            </p:cNvPr>
            <p:cNvSpPr txBox="1">
              <a:spLocks/>
            </p:cNvSpPr>
            <p:nvPr/>
          </p:nvSpPr>
          <p:spPr>
            <a:xfrm>
              <a:off x="5972907" y="2283302"/>
              <a:ext cx="2597761" cy="1934797"/>
            </a:xfrm>
            <a:prstGeom prst="roundRect">
              <a:avLst>
                <a:gd name="adj" fmla="val 9641"/>
              </a:avLst>
            </a:prstGeom>
            <a:solidFill>
              <a:srgbClr val="18A0DB"/>
            </a:solidFill>
            <a:ln w="76200">
              <a:solidFill>
                <a:srgbClr val="0070C0"/>
              </a:solidFill>
            </a:ln>
          </p:spPr>
          <p:txBody>
            <a:bodyPr vert="horz" lIns="252000" tIns="252000" rIns="252000" bIns="252000" rtlCol="0" anchor="ctr"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dirty="0">
                  <a:solidFill>
                    <a:schemeClr val="bg1"/>
                  </a:solidFill>
                </a:rPr>
                <a:t>Answer</a:t>
              </a:r>
              <a:endParaRPr lang="en-GB" dirty="0">
                <a:solidFill>
                  <a:schemeClr val="bg1"/>
                </a:solidFill>
              </a:endParaRPr>
            </a:p>
          </p:txBody>
        </p:sp>
        <p:sp>
          <p:nvSpPr>
            <p:cNvPr id="6" name="answer">
              <a:extLst>
                <a:ext uri="{FF2B5EF4-FFF2-40B4-BE49-F238E27FC236}">
                  <a16:creationId xmlns:a16="http://schemas.microsoft.com/office/drawing/2014/main" id="{4676BAC4-7E24-49F3-9691-4ED194D5466E}"/>
                </a:ext>
              </a:extLst>
            </p:cNvPr>
            <p:cNvSpPr txBox="1">
              <a:spLocks/>
            </p:cNvSpPr>
            <p:nvPr/>
          </p:nvSpPr>
          <p:spPr>
            <a:xfrm>
              <a:off x="5802922" y="2113317"/>
              <a:ext cx="2597761" cy="1934797"/>
            </a:xfrm>
            <a:prstGeom prst="roundRect">
              <a:avLst>
                <a:gd name="adj" fmla="val 9641"/>
              </a:avLst>
            </a:prstGeom>
            <a:solidFill>
              <a:srgbClr val="18A0DB"/>
            </a:solidFill>
            <a:ln w="76200">
              <a:solidFill>
                <a:srgbClr val="0070C0"/>
              </a:solidFill>
            </a:ln>
          </p:spPr>
          <p:txBody>
            <a:bodyPr vert="horz" lIns="252000" tIns="252000" rIns="252000" bIns="252000" rtlCol="0" anchor="ctr"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dirty="0">
                  <a:solidFill>
                    <a:schemeClr val="bg1"/>
                  </a:solidFill>
                </a:rPr>
                <a:t>Answer</a:t>
              </a:r>
              <a:endParaRPr lang="en-GB" dirty="0">
                <a:solidFill>
                  <a:schemeClr val="bg1"/>
                </a:solidFill>
              </a:endParaRPr>
            </a:p>
          </p:txBody>
        </p:sp>
        <p:sp>
          <p:nvSpPr>
            <p:cNvPr id="7" name="Title 1">
              <a:extLst>
                <a:ext uri="{FF2B5EF4-FFF2-40B4-BE49-F238E27FC236}">
                  <a16:creationId xmlns:a16="http://schemas.microsoft.com/office/drawing/2014/main" id="{FDD711FE-7488-4B5C-8A4A-75E3FF2A0D5C}"/>
                </a:ext>
              </a:extLst>
            </p:cNvPr>
            <p:cNvSpPr txBox="1">
              <a:spLocks/>
            </p:cNvSpPr>
            <p:nvPr/>
          </p:nvSpPr>
          <p:spPr>
            <a:xfrm rot="932830">
              <a:off x="7627780" y="2292339"/>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8" name="Title 1">
              <a:extLst>
                <a:ext uri="{FF2B5EF4-FFF2-40B4-BE49-F238E27FC236}">
                  <a16:creationId xmlns:a16="http://schemas.microsoft.com/office/drawing/2014/main" id="{8D4A4057-FEE2-42F7-B387-2E11DF194006}"/>
                </a:ext>
              </a:extLst>
            </p:cNvPr>
            <p:cNvSpPr txBox="1">
              <a:spLocks/>
            </p:cNvSpPr>
            <p:nvPr/>
          </p:nvSpPr>
          <p:spPr>
            <a:xfrm rot="932830">
              <a:off x="6811928" y="3411649"/>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9" name="Title 1">
              <a:extLst>
                <a:ext uri="{FF2B5EF4-FFF2-40B4-BE49-F238E27FC236}">
                  <a16:creationId xmlns:a16="http://schemas.microsoft.com/office/drawing/2014/main" id="{18A46412-FABD-4D82-ADC2-5D871B7298FA}"/>
                </a:ext>
              </a:extLst>
            </p:cNvPr>
            <p:cNvSpPr txBox="1">
              <a:spLocks/>
            </p:cNvSpPr>
            <p:nvPr/>
          </p:nvSpPr>
          <p:spPr>
            <a:xfrm rot="19770513">
              <a:off x="5990035" y="2254858"/>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10" name="Title 1">
              <a:extLst>
                <a:ext uri="{FF2B5EF4-FFF2-40B4-BE49-F238E27FC236}">
                  <a16:creationId xmlns:a16="http://schemas.microsoft.com/office/drawing/2014/main" id="{4B5D5DBF-9B7A-4C9C-8E0D-9FFE9E72CCD4}"/>
                </a:ext>
              </a:extLst>
            </p:cNvPr>
            <p:cNvSpPr txBox="1">
              <a:spLocks/>
            </p:cNvSpPr>
            <p:nvPr/>
          </p:nvSpPr>
          <p:spPr>
            <a:xfrm rot="19770513">
              <a:off x="7750689" y="3411027"/>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11" name="Title 1">
              <a:extLst>
                <a:ext uri="{FF2B5EF4-FFF2-40B4-BE49-F238E27FC236}">
                  <a16:creationId xmlns:a16="http://schemas.microsoft.com/office/drawing/2014/main" id="{35F0DC7B-9616-4AAE-9D02-AFCF04E6A358}"/>
                </a:ext>
              </a:extLst>
            </p:cNvPr>
            <p:cNvSpPr txBox="1">
              <a:spLocks/>
            </p:cNvSpPr>
            <p:nvPr/>
          </p:nvSpPr>
          <p:spPr>
            <a:xfrm rot="20698595">
              <a:off x="5947845" y="3315117"/>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12" name="Title 1">
              <a:extLst>
                <a:ext uri="{FF2B5EF4-FFF2-40B4-BE49-F238E27FC236}">
                  <a16:creationId xmlns:a16="http://schemas.microsoft.com/office/drawing/2014/main" id="{B07D519F-9A27-4080-B4B5-9CFC32631116}"/>
                </a:ext>
              </a:extLst>
            </p:cNvPr>
            <p:cNvSpPr txBox="1">
              <a:spLocks/>
            </p:cNvSpPr>
            <p:nvPr/>
          </p:nvSpPr>
          <p:spPr>
            <a:xfrm rot="20698595">
              <a:off x="6801432" y="2254858"/>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grpSp>
      <p:sp>
        <p:nvSpPr>
          <p:cNvPr id="13" name="Title 1">
            <a:extLst>
              <a:ext uri="{FF2B5EF4-FFF2-40B4-BE49-F238E27FC236}">
                <a16:creationId xmlns:a16="http://schemas.microsoft.com/office/drawing/2014/main" id="{D147C3C5-2C51-4AA8-9B86-8F90CBB6C1C2}"/>
              </a:ext>
            </a:extLst>
          </p:cNvPr>
          <p:cNvSpPr txBox="1">
            <a:spLocks/>
          </p:cNvSpPr>
          <p:nvPr/>
        </p:nvSpPr>
        <p:spPr>
          <a:xfrm>
            <a:off x="4846962" y="4393795"/>
            <a:ext cx="3926909" cy="2106357"/>
          </a:xfrm>
          <a:prstGeom prst="roundRect">
            <a:avLst>
              <a:gd name="adj" fmla="val 9641"/>
            </a:avLst>
          </a:prstGeom>
          <a:solidFill>
            <a:schemeClr val="bg1"/>
          </a:solidFill>
          <a:ln w="76200">
            <a:solidFill>
              <a:srgbClr val="FFE000"/>
            </a:solidFill>
          </a:ln>
        </p:spPr>
        <p:txBody>
          <a:bodyPr vert="horz" lIns="252000" tIns="108000" rIns="252000" bIns="252000" rtlCol="0" anchor="t"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8000" dirty="0">
                <a:solidFill>
                  <a:schemeClr val="tx1"/>
                </a:solidFill>
              </a:rPr>
              <a:t>arms</a:t>
            </a:r>
            <a:endParaRPr lang="en-GB" sz="8000" dirty="0">
              <a:solidFill>
                <a:schemeClr val="tx1"/>
              </a:solidFill>
            </a:endParaRPr>
          </a:p>
        </p:txBody>
      </p:sp>
      <p:sp>
        <p:nvSpPr>
          <p:cNvPr id="21" name="TextBox 20">
            <a:extLst>
              <a:ext uri="{FF2B5EF4-FFF2-40B4-BE49-F238E27FC236}">
                <a16:creationId xmlns:a16="http://schemas.microsoft.com/office/drawing/2014/main" id="{5F3DB495-9287-44B7-9726-0881723E4E54}"/>
              </a:ext>
            </a:extLst>
          </p:cNvPr>
          <p:cNvSpPr txBox="1"/>
          <p:nvPr/>
        </p:nvSpPr>
        <p:spPr>
          <a:xfrm>
            <a:off x="5835420" y="357848"/>
            <a:ext cx="3115066" cy="854246"/>
          </a:xfrm>
          <a:prstGeom prst="roundRect">
            <a:avLst/>
          </a:prstGeom>
          <a:solidFill>
            <a:schemeClr val="bg1"/>
          </a:solidFill>
          <a:ln w="38100">
            <a:solidFill>
              <a:srgbClr val="007AC2"/>
            </a:solidFill>
          </a:ln>
        </p:spPr>
        <p:txBody>
          <a:bodyPr wrap="square" lIns="108000" tIns="108000" rIns="108000" bIns="108000" rtlCol="0">
            <a:spAutoFit/>
          </a:bodyPr>
          <a:lstStyle/>
          <a:p>
            <a:r>
              <a:rPr lang="en-ZA" dirty="0"/>
              <a:t>What can you see?</a:t>
            </a:r>
          </a:p>
          <a:p>
            <a:r>
              <a:rPr lang="en-ZA" dirty="0"/>
              <a:t>Click ‘Answer’ to check.</a:t>
            </a:r>
          </a:p>
        </p:txBody>
      </p:sp>
      <p:pic>
        <p:nvPicPr>
          <p:cNvPr id="19" name="Graphic 18">
            <a:extLst>
              <a:ext uri="{FF2B5EF4-FFF2-40B4-BE49-F238E27FC236}">
                <a16:creationId xmlns:a16="http://schemas.microsoft.com/office/drawing/2014/main" id="{1A628A75-A889-C217-8827-366C84D846C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6450417" y="5578842"/>
            <a:ext cx="719999" cy="719999"/>
          </a:xfrm>
          <a:prstGeom prst="rect">
            <a:avLst/>
          </a:prstGeom>
        </p:spPr>
      </p:pic>
      <p:pic>
        <p:nvPicPr>
          <p:cNvPr id="3" name="Picture 2" descr="A pair of hands reaching out&#10;&#10;Description automatically generated">
            <a:extLst>
              <a:ext uri="{FF2B5EF4-FFF2-40B4-BE49-F238E27FC236}">
                <a16:creationId xmlns:a16="http://schemas.microsoft.com/office/drawing/2014/main" id="{C3488549-8CBB-6567-12EF-271BB53B1988}"/>
              </a:ext>
            </a:extLst>
          </p:cNvPr>
          <p:cNvPicPr>
            <a:picLocks noChangeAspect="1"/>
          </p:cNvPicPr>
          <p:nvPr/>
        </p:nvPicPr>
        <p:blipFill>
          <a:blip r:embed="rId6" cstate="print">
            <a:extLst>
              <a:ext uri="{BEBA8EAE-BF5A-486C-A8C5-ECC9F3942E4B}">
                <a14:imgProps xmlns:a14="http://schemas.microsoft.com/office/drawing/2010/main">
                  <a14:imgLayer r:embed="rId7">
                    <a14:imgEffect>
                      <a14:colorTemperature colorTemp="11200"/>
                    </a14:imgEffect>
                    <a14:imgEffect>
                      <a14:brightnessContrast bright="-40000"/>
                    </a14:imgEffect>
                  </a14:imgLayer>
                </a14:imgProps>
              </a:ext>
              <a:ext uri="{28A0092B-C50C-407E-A947-70E740481C1C}">
                <a14:useLocalDpi xmlns:a14="http://schemas.microsoft.com/office/drawing/2010/main" val="0"/>
              </a:ext>
            </a:extLst>
          </a:blip>
          <a:stretch>
            <a:fillRect/>
          </a:stretch>
        </p:blipFill>
        <p:spPr>
          <a:xfrm>
            <a:off x="575218" y="2737286"/>
            <a:ext cx="4101759" cy="4120714"/>
          </a:xfrm>
          <a:prstGeom prst="rect">
            <a:avLst/>
          </a:prstGeom>
        </p:spPr>
      </p:pic>
      <p:pic>
        <p:nvPicPr>
          <p:cNvPr id="15" name="Copy of en-arms">
            <a:hlinkClick r:id="" action="ppaction://media"/>
            <a:extLst>
              <a:ext uri="{FF2B5EF4-FFF2-40B4-BE49-F238E27FC236}">
                <a16:creationId xmlns:a16="http://schemas.microsoft.com/office/drawing/2014/main" id="{7E0C32BD-4D9C-EE41-2518-F6E4590B81A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27113" y="9525"/>
            <a:ext cx="812800" cy="812800"/>
          </a:xfrm>
          <a:prstGeom prst="rect">
            <a:avLst/>
          </a:prstGeom>
        </p:spPr>
      </p:pic>
    </p:spTree>
    <p:extLst>
      <p:ext uri="{BB962C8B-B14F-4D97-AF65-F5344CB8AC3E}">
        <p14:creationId xmlns:p14="http://schemas.microsoft.com/office/powerpoint/2010/main" val="1474664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4"/>
                  </p:tgtEl>
                </p:cond>
              </p:nextCondLst>
            </p:seq>
            <p:audio>
              <p:cMediaNode vol="80000">
                <p:cTn id="19" fill="hold" display="0">
                  <p:stCondLst>
                    <p:cond delay="indefinite"/>
                  </p:stCondLst>
                  <p:endCondLst>
                    <p:cond evt="onStopAudio" delay="0">
                      <p:tgtEl>
                        <p:sldTgt/>
                      </p:tgtEl>
                    </p:cond>
                  </p:endCondLst>
                </p:cTn>
                <p:tgtEl>
                  <p:spTgt spid="15"/>
                </p:tgtEl>
              </p:cMediaNode>
            </p:audio>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201" fill="hold"/>
                                        <p:tgtEl>
                                          <p:spTgt spid="15"/>
                                        </p:tgtEl>
                                      </p:cBhvr>
                                    </p:cmd>
                                  </p:childTnLst>
                                </p:cTn>
                              </p:par>
                            </p:childTnLst>
                          </p:cTn>
                        </p:par>
                      </p:childTnLst>
                    </p:cTn>
                  </p:par>
                </p:childTnLst>
              </p:cTn>
              <p:nextCondLst>
                <p:cond evt="onClick" delay="0">
                  <p:tgtEl>
                    <p:spTgt spid="19"/>
                  </p:tgtEl>
                </p:cond>
              </p:nextCondLst>
            </p:seq>
          </p:childTnLst>
        </p:cTn>
      </p:par>
    </p:tnLst>
    <p:bldLst>
      <p:bldP spid="2"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82E78-28E3-E85D-ECDD-0AB6FD65A4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A5ED03-CBD4-BDEC-770D-A74539FB2D62}"/>
              </a:ext>
            </a:extLst>
          </p:cNvPr>
          <p:cNvSpPr txBox="1">
            <a:spLocks/>
          </p:cNvSpPr>
          <p:nvPr/>
        </p:nvSpPr>
        <p:spPr>
          <a:xfrm>
            <a:off x="385893" y="357848"/>
            <a:ext cx="4705657" cy="1138641"/>
          </a:xfrm>
          <a:prstGeom prst="roundRect">
            <a:avLst>
              <a:gd name="adj" fmla="val 9641"/>
            </a:avLst>
          </a:prstGeom>
          <a:solidFill>
            <a:schemeClr val="bg1"/>
          </a:solidFill>
          <a:ln w="76200">
            <a:solidFill>
              <a:srgbClr val="007AC2"/>
            </a:solidFill>
          </a:ln>
        </p:spPr>
        <p:txBody>
          <a:bodyPr vert="horz" lIns="252000" tIns="252000" rIns="252000" bIns="252000" rtlCol="0" anchor="ctr" anchorCtr="1">
            <a:sp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dirty="0"/>
              <a:t>What is this?</a:t>
            </a:r>
          </a:p>
        </p:txBody>
      </p:sp>
      <p:grpSp>
        <p:nvGrpSpPr>
          <p:cNvPr id="4" name="answer">
            <a:extLst>
              <a:ext uri="{FF2B5EF4-FFF2-40B4-BE49-F238E27FC236}">
                <a16:creationId xmlns:a16="http://schemas.microsoft.com/office/drawing/2014/main" id="{5F5AA149-A948-1F30-159B-DF995541A3F0}"/>
              </a:ext>
            </a:extLst>
          </p:cNvPr>
          <p:cNvGrpSpPr/>
          <p:nvPr/>
        </p:nvGrpSpPr>
        <p:grpSpPr>
          <a:xfrm>
            <a:off x="5835420" y="1699921"/>
            <a:ext cx="2767746" cy="2104782"/>
            <a:chOff x="5802922" y="2113317"/>
            <a:chExt cx="2767746" cy="2104782"/>
          </a:xfrm>
        </p:grpSpPr>
        <p:sp>
          <p:nvSpPr>
            <p:cNvPr id="5" name="Title 1">
              <a:extLst>
                <a:ext uri="{FF2B5EF4-FFF2-40B4-BE49-F238E27FC236}">
                  <a16:creationId xmlns:a16="http://schemas.microsoft.com/office/drawing/2014/main" id="{C175C8D9-B065-D5B5-4853-5B06E589E6D9}"/>
                </a:ext>
              </a:extLst>
            </p:cNvPr>
            <p:cNvSpPr txBox="1">
              <a:spLocks/>
            </p:cNvSpPr>
            <p:nvPr/>
          </p:nvSpPr>
          <p:spPr>
            <a:xfrm>
              <a:off x="5972907" y="2283302"/>
              <a:ext cx="2597761" cy="1934797"/>
            </a:xfrm>
            <a:prstGeom prst="roundRect">
              <a:avLst>
                <a:gd name="adj" fmla="val 9641"/>
              </a:avLst>
            </a:prstGeom>
            <a:solidFill>
              <a:srgbClr val="18A0DB"/>
            </a:solidFill>
            <a:ln w="76200">
              <a:solidFill>
                <a:srgbClr val="0070C0"/>
              </a:solidFill>
            </a:ln>
          </p:spPr>
          <p:txBody>
            <a:bodyPr vert="horz" lIns="252000" tIns="252000" rIns="252000" bIns="252000" rtlCol="0" anchor="ctr"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dirty="0">
                  <a:solidFill>
                    <a:schemeClr val="bg1"/>
                  </a:solidFill>
                </a:rPr>
                <a:t>Answer</a:t>
              </a:r>
              <a:endParaRPr lang="en-GB" dirty="0">
                <a:solidFill>
                  <a:schemeClr val="bg1"/>
                </a:solidFill>
              </a:endParaRPr>
            </a:p>
          </p:txBody>
        </p:sp>
        <p:sp>
          <p:nvSpPr>
            <p:cNvPr id="6" name="answer">
              <a:extLst>
                <a:ext uri="{FF2B5EF4-FFF2-40B4-BE49-F238E27FC236}">
                  <a16:creationId xmlns:a16="http://schemas.microsoft.com/office/drawing/2014/main" id="{DBD16C1E-F9E1-128E-19C3-7A463F85CE20}"/>
                </a:ext>
              </a:extLst>
            </p:cNvPr>
            <p:cNvSpPr txBox="1">
              <a:spLocks/>
            </p:cNvSpPr>
            <p:nvPr/>
          </p:nvSpPr>
          <p:spPr>
            <a:xfrm>
              <a:off x="5802922" y="2113317"/>
              <a:ext cx="2597761" cy="1934797"/>
            </a:xfrm>
            <a:prstGeom prst="roundRect">
              <a:avLst>
                <a:gd name="adj" fmla="val 9641"/>
              </a:avLst>
            </a:prstGeom>
            <a:solidFill>
              <a:srgbClr val="18A0DB"/>
            </a:solidFill>
            <a:ln w="76200">
              <a:solidFill>
                <a:srgbClr val="0070C0"/>
              </a:solidFill>
            </a:ln>
          </p:spPr>
          <p:txBody>
            <a:bodyPr vert="horz" lIns="252000" tIns="252000" rIns="252000" bIns="252000" rtlCol="0" anchor="ctr"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dirty="0">
                  <a:solidFill>
                    <a:schemeClr val="bg1"/>
                  </a:solidFill>
                </a:rPr>
                <a:t>Answer</a:t>
              </a:r>
              <a:endParaRPr lang="en-GB" dirty="0">
                <a:solidFill>
                  <a:schemeClr val="bg1"/>
                </a:solidFill>
              </a:endParaRPr>
            </a:p>
          </p:txBody>
        </p:sp>
        <p:sp>
          <p:nvSpPr>
            <p:cNvPr id="7" name="Title 1">
              <a:extLst>
                <a:ext uri="{FF2B5EF4-FFF2-40B4-BE49-F238E27FC236}">
                  <a16:creationId xmlns:a16="http://schemas.microsoft.com/office/drawing/2014/main" id="{3F9C06D5-B88E-AD7F-6D43-1B512FB25E4C}"/>
                </a:ext>
              </a:extLst>
            </p:cNvPr>
            <p:cNvSpPr txBox="1">
              <a:spLocks/>
            </p:cNvSpPr>
            <p:nvPr/>
          </p:nvSpPr>
          <p:spPr>
            <a:xfrm rot="932830">
              <a:off x="7627780" y="2292339"/>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8" name="Title 1">
              <a:extLst>
                <a:ext uri="{FF2B5EF4-FFF2-40B4-BE49-F238E27FC236}">
                  <a16:creationId xmlns:a16="http://schemas.microsoft.com/office/drawing/2014/main" id="{536FB7B0-1068-8B15-5B9E-AF2E432D6FB1}"/>
                </a:ext>
              </a:extLst>
            </p:cNvPr>
            <p:cNvSpPr txBox="1">
              <a:spLocks/>
            </p:cNvSpPr>
            <p:nvPr/>
          </p:nvSpPr>
          <p:spPr>
            <a:xfrm rot="932830">
              <a:off x="6811928" y="3411649"/>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9" name="Title 1">
              <a:extLst>
                <a:ext uri="{FF2B5EF4-FFF2-40B4-BE49-F238E27FC236}">
                  <a16:creationId xmlns:a16="http://schemas.microsoft.com/office/drawing/2014/main" id="{289336E1-80BC-7B21-8853-08F09704DD6F}"/>
                </a:ext>
              </a:extLst>
            </p:cNvPr>
            <p:cNvSpPr txBox="1">
              <a:spLocks/>
            </p:cNvSpPr>
            <p:nvPr/>
          </p:nvSpPr>
          <p:spPr>
            <a:xfrm rot="19770513">
              <a:off x="5990035" y="2254858"/>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10" name="Title 1">
              <a:extLst>
                <a:ext uri="{FF2B5EF4-FFF2-40B4-BE49-F238E27FC236}">
                  <a16:creationId xmlns:a16="http://schemas.microsoft.com/office/drawing/2014/main" id="{97E6508F-D3FF-5F15-DD4C-129CF896842B}"/>
                </a:ext>
              </a:extLst>
            </p:cNvPr>
            <p:cNvSpPr txBox="1">
              <a:spLocks/>
            </p:cNvSpPr>
            <p:nvPr/>
          </p:nvSpPr>
          <p:spPr>
            <a:xfrm rot="19770513">
              <a:off x="7750689" y="3411027"/>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11" name="Title 1">
              <a:extLst>
                <a:ext uri="{FF2B5EF4-FFF2-40B4-BE49-F238E27FC236}">
                  <a16:creationId xmlns:a16="http://schemas.microsoft.com/office/drawing/2014/main" id="{82F6B739-3E79-C47A-50C5-4E1F37A7CE08}"/>
                </a:ext>
              </a:extLst>
            </p:cNvPr>
            <p:cNvSpPr txBox="1">
              <a:spLocks/>
            </p:cNvSpPr>
            <p:nvPr/>
          </p:nvSpPr>
          <p:spPr>
            <a:xfrm rot="20698595">
              <a:off x="5947845" y="3315117"/>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12" name="Title 1">
              <a:extLst>
                <a:ext uri="{FF2B5EF4-FFF2-40B4-BE49-F238E27FC236}">
                  <a16:creationId xmlns:a16="http://schemas.microsoft.com/office/drawing/2014/main" id="{CE1B6FAA-EA6F-D9D4-0D75-B83C7FA0C848}"/>
                </a:ext>
              </a:extLst>
            </p:cNvPr>
            <p:cNvSpPr txBox="1">
              <a:spLocks/>
            </p:cNvSpPr>
            <p:nvPr/>
          </p:nvSpPr>
          <p:spPr>
            <a:xfrm rot="20698595">
              <a:off x="6801432" y="2254858"/>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grpSp>
      <p:sp>
        <p:nvSpPr>
          <p:cNvPr id="13" name="Title 1">
            <a:extLst>
              <a:ext uri="{FF2B5EF4-FFF2-40B4-BE49-F238E27FC236}">
                <a16:creationId xmlns:a16="http://schemas.microsoft.com/office/drawing/2014/main" id="{E0060331-2DC0-7BB8-21A0-A03635956DA1}"/>
              </a:ext>
            </a:extLst>
          </p:cNvPr>
          <p:cNvSpPr txBox="1">
            <a:spLocks/>
          </p:cNvSpPr>
          <p:nvPr/>
        </p:nvSpPr>
        <p:spPr>
          <a:xfrm>
            <a:off x="4846962" y="4393795"/>
            <a:ext cx="3926909" cy="2106357"/>
          </a:xfrm>
          <a:prstGeom prst="roundRect">
            <a:avLst>
              <a:gd name="adj" fmla="val 9641"/>
            </a:avLst>
          </a:prstGeom>
          <a:solidFill>
            <a:schemeClr val="bg1"/>
          </a:solidFill>
          <a:ln w="76200">
            <a:solidFill>
              <a:srgbClr val="FFE000"/>
            </a:solidFill>
          </a:ln>
        </p:spPr>
        <p:txBody>
          <a:bodyPr vert="horz" lIns="252000" tIns="108000" rIns="252000" bIns="252000" rtlCol="0" anchor="t"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8000" dirty="0">
                <a:solidFill>
                  <a:schemeClr val="tx1"/>
                </a:solidFill>
              </a:rPr>
              <a:t>hair</a:t>
            </a:r>
            <a:endParaRPr lang="en-GB" sz="8000" dirty="0">
              <a:solidFill>
                <a:schemeClr val="tx1"/>
              </a:solidFill>
            </a:endParaRPr>
          </a:p>
        </p:txBody>
      </p:sp>
      <p:sp>
        <p:nvSpPr>
          <p:cNvPr id="21" name="TextBox 20">
            <a:extLst>
              <a:ext uri="{FF2B5EF4-FFF2-40B4-BE49-F238E27FC236}">
                <a16:creationId xmlns:a16="http://schemas.microsoft.com/office/drawing/2014/main" id="{C3E638D0-A456-E907-D848-66FB9425AEDC}"/>
              </a:ext>
            </a:extLst>
          </p:cNvPr>
          <p:cNvSpPr txBox="1"/>
          <p:nvPr/>
        </p:nvSpPr>
        <p:spPr>
          <a:xfrm>
            <a:off x="5835420" y="357848"/>
            <a:ext cx="3115066" cy="854246"/>
          </a:xfrm>
          <a:prstGeom prst="roundRect">
            <a:avLst/>
          </a:prstGeom>
          <a:solidFill>
            <a:schemeClr val="bg1"/>
          </a:solidFill>
          <a:ln w="38100">
            <a:solidFill>
              <a:srgbClr val="007AC2"/>
            </a:solidFill>
          </a:ln>
        </p:spPr>
        <p:txBody>
          <a:bodyPr wrap="square" lIns="108000" tIns="108000" rIns="108000" bIns="108000" rtlCol="0">
            <a:spAutoFit/>
          </a:bodyPr>
          <a:lstStyle/>
          <a:p>
            <a:r>
              <a:rPr lang="en-ZA" dirty="0"/>
              <a:t>What can you see?</a:t>
            </a:r>
          </a:p>
          <a:p>
            <a:r>
              <a:rPr lang="en-ZA" dirty="0"/>
              <a:t>Click ‘Answer’ to check.</a:t>
            </a:r>
          </a:p>
        </p:txBody>
      </p:sp>
      <p:pic>
        <p:nvPicPr>
          <p:cNvPr id="19" name="Graphic 18">
            <a:extLst>
              <a:ext uri="{FF2B5EF4-FFF2-40B4-BE49-F238E27FC236}">
                <a16:creationId xmlns:a16="http://schemas.microsoft.com/office/drawing/2014/main" id="{A19B2C9E-A533-CBB1-658C-5F4CA5869FE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6450417" y="5578842"/>
            <a:ext cx="719999" cy="719999"/>
          </a:xfrm>
          <a:prstGeom prst="rect">
            <a:avLst/>
          </a:prstGeom>
        </p:spPr>
      </p:pic>
      <p:pic>
        <p:nvPicPr>
          <p:cNvPr id="14" name="Picture 13">
            <a:extLst>
              <a:ext uri="{FF2B5EF4-FFF2-40B4-BE49-F238E27FC236}">
                <a16:creationId xmlns:a16="http://schemas.microsoft.com/office/drawing/2014/main" id="{4BBEC4CB-F5B2-21CB-D2DB-666F9304787B}"/>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157120" y="2301847"/>
            <a:ext cx="4550395" cy="3145126"/>
          </a:xfrm>
          <a:prstGeom prst="rect">
            <a:avLst/>
          </a:prstGeom>
        </p:spPr>
      </p:pic>
      <p:pic>
        <p:nvPicPr>
          <p:cNvPr id="3" name="Copy of en-hair-">
            <a:hlinkClick r:id="" action="ppaction://media"/>
            <a:extLst>
              <a:ext uri="{FF2B5EF4-FFF2-40B4-BE49-F238E27FC236}">
                <a16:creationId xmlns:a16="http://schemas.microsoft.com/office/drawing/2014/main" id="{B1C7FC44-CF05-9BAF-CDBE-D6160ED4C9E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0138" y="0"/>
            <a:ext cx="812800" cy="812800"/>
          </a:xfrm>
          <a:prstGeom prst="rect">
            <a:avLst/>
          </a:prstGeom>
        </p:spPr>
      </p:pic>
    </p:spTree>
    <p:extLst>
      <p:ext uri="{BB962C8B-B14F-4D97-AF65-F5344CB8AC3E}">
        <p14:creationId xmlns:p14="http://schemas.microsoft.com/office/powerpoint/2010/main" val="3570861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4"/>
                  </p:tgtEl>
                </p:cond>
              </p:nextCondLst>
            </p:seq>
            <p:audio>
              <p:cMediaNode vol="80000">
                <p:cTn id="19" fill="hold" display="0">
                  <p:stCondLst>
                    <p:cond delay="indefinite"/>
                  </p:stCondLst>
                  <p:endCondLst>
                    <p:cond evt="onStopAudio" delay="0">
                      <p:tgtEl>
                        <p:sldTgt/>
                      </p:tgtEl>
                    </p:cond>
                  </p:endCondLst>
                </p:cTn>
                <p:tgtEl>
                  <p:spTgt spid="3"/>
                </p:tgtEl>
              </p:cMediaNode>
            </p:audio>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306" fill="hold"/>
                                        <p:tgtEl>
                                          <p:spTgt spid="3"/>
                                        </p:tgtEl>
                                      </p:cBhvr>
                                    </p:cmd>
                                  </p:childTnLst>
                                </p:cTn>
                              </p:par>
                            </p:childTnLst>
                          </p:cTn>
                        </p:par>
                      </p:childTnLst>
                    </p:cTn>
                  </p:par>
                </p:childTnLst>
              </p:cTn>
              <p:nextCondLst>
                <p:cond evt="onClick" delay="0">
                  <p:tgtEl>
                    <p:spTgt spid="19"/>
                  </p:tgtEl>
                </p:cond>
              </p:nextCondLst>
            </p:seq>
          </p:childTnLst>
        </p:cTn>
      </p:par>
    </p:tnLst>
    <p:bldLst>
      <p:bldP spid="2"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609A1-B7AE-0455-5423-32C291183C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62BC1E-A41B-1D55-BF57-140F06F79B9A}"/>
              </a:ext>
            </a:extLst>
          </p:cNvPr>
          <p:cNvSpPr txBox="1">
            <a:spLocks/>
          </p:cNvSpPr>
          <p:nvPr/>
        </p:nvSpPr>
        <p:spPr>
          <a:xfrm>
            <a:off x="385893" y="357848"/>
            <a:ext cx="4705657" cy="1138641"/>
          </a:xfrm>
          <a:prstGeom prst="roundRect">
            <a:avLst>
              <a:gd name="adj" fmla="val 9641"/>
            </a:avLst>
          </a:prstGeom>
          <a:solidFill>
            <a:schemeClr val="bg1"/>
          </a:solidFill>
          <a:ln w="76200">
            <a:solidFill>
              <a:srgbClr val="007AC2"/>
            </a:solidFill>
          </a:ln>
        </p:spPr>
        <p:txBody>
          <a:bodyPr vert="horz" lIns="252000" tIns="252000" rIns="252000" bIns="252000" rtlCol="0" anchor="ctr" anchorCtr="1">
            <a:sp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dirty="0"/>
              <a:t>What are these?</a:t>
            </a:r>
          </a:p>
        </p:txBody>
      </p:sp>
      <p:grpSp>
        <p:nvGrpSpPr>
          <p:cNvPr id="4" name="answer">
            <a:extLst>
              <a:ext uri="{FF2B5EF4-FFF2-40B4-BE49-F238E27FC236}">
                <a16:creationId xmlns:a16="http://schemas.microsoft.com/office/drawing/2014/main" id="{79BF54FD-19E1-66A6-C224-ED8D1A3D476A}"/>
              </a:ext>
            </a:extLst>
          </p:cNvPr>
          <p:cNvGrpSpPr/>
          <p:nvPr/>
        </p:nvGrpSpPr>
        <p:grpSpPr>
          <a:xfrm>
            <a:off x="5835420" y="1699921"/>
            <a:ext cx="2767746" cy="2104782"/>
            <a:chOff x="5802922" y="2113317"/>
            <a:chExt cx="2767746" cy="2104782"/>
          </a:xfrm>
        </p:grpSpPr>
        <p:sp>
          <p:nvSpPr>
            <p:cNvPr id="5" name="Title 1">
              <a:extLst>
                <a:ext uri="{FF2B5EF4-FFF2-40B4-BE49-F238E27FC236}">
                  <a16:creationId xmlns:a16="http://schemas.microsoft.com/office/drawing/2014/main" id="{80B421FE-5BD0-FE1F-456D-51F19E242F56}"/>
                </a:ext>
              </a:extLst>
            </p:cNvPr>
            <p:cNvSpPr txBox="1">
              <a:spLocks/>
            </p:cNvSpPr>
            <p:nvPr/>
          </p:nvSpPr>
          <p:spPr>
            <a:xfrm>
              <a:off x="5972907" y="2283302"/>
              <a:ext cx="2597761" cy="1934797"/>
            </a:xfrm>
            <a:prstGeom prst="roundRect">
              <a:avLst>
                <a:gd name="adj" fmla="val 9641"/>
              </a:avLst>
            </a:prstGeom>
            <a:solidFill>
              <a:srgbClr val="18A0DB"/>
            </a:solidFill>
            <a:ln w="76200">
              <a:solidFill>
                <a:srgbClr val="0070C0"/>
              </a:solidFill>
            </a:ln>
          </p:spPr>
          <p:txBody>
            <a:bodyPr vert="horz" lIns="252000" tIns="252000" rIns="252000" bIns="252000" rtlCol="0" anchor="ctr"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dirty="0">
                  <a:solidFill>
                    <a:schemeClr val="bg1"/>
                  </a:solidFill>
                </a:rPr>
                <a:t>Answer</a:t>
              </a:r>
              <a:endParaRPr lang="en-GB" dirty="0">
                <a:solidFill>
                  <a:schemeClr val="bg1"/>
                </a:solidFill>
              </a:endParaRPr>
            </a:p>
          </p:txBody>
        </p:sp>
        <p:sp>
          <p:nvSpPr>
            <p:cNvPr id="6" name="answer">
              <a:extLst>
                <a:ext uri="{FF2B5EF4-FFF2-40B4-BE49-F238E27FC236}">
                  <a16:creationId xmlns:a16="http://schemas.microsoft.com/office/drawing/2014/main" id="{0EB8DB5B-C123-119C-8402-98F00D952354}"/>
                </a:ext>
              </a:extLst>
            </p:cNvPr>
            <p:cNvSpPr txBox="1">
              <a:spLocks/>
            </p:cNvSpPr>
            <p:nvPr/>
          </p:nvSpPr>
          <p:spPr>
            <a:xfrm>
              <a:off x="5802922" y="2113317"/>
              <a:ext cx="2597761" cy="1934797"/>
            </a:xfrm>
            <a:prstGeom prst="roundRect">
              <a:avLst>
                <a:gd name="adj" fmla="val 9641"/>
              </a:avLst>
            </a:prstGeom>
            <a:solidFill>
              <a:srgbClr val="18A0DB"/>
            </a:solidFill>
            <a:ln w="76200">
              <a:solidFill>
                <a:srgbClr val="0070C0"/>
              </a:solidFill>
            </a:ln>
          </p:spPr>
          <p:txBody>
            <a:bodyPr vert="horz" lIns="252000" tIns="252000" rIns="252000" bIns="252000" rtlCol="0" anchor="ctr"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dirty="0">
                  <a:solidFill>
                    <a:schemeClr val="bg1"/>
                  </a:solidFill>
                </a:rPr>
                <a:t>Answer</a:t>
              </a:r>
              <a:endParaRPr lang="en-GB" dirty="0">
                <a:solidFill>
                  <a:schemeClr val="bg1"/>
                </a:solidFill>
              </a:endParaRPr>
            </a:p>
          </p:txBody>
        </p:sp>
        <p:sp>
          <p:nvSpPr>
            <p:cNvPr id="7" name="Title 1">
              <a:extLst>
                <a:ext uri="{FF2B5EF4-FFF2-40B4-BE49-F238E27FC236}">
                  <a16:creationId xmlns:a16="http://schemas.microsoft.com/office/drawing/2014/main" id="{E175E9B1-8DCA-7DFE-4F97-548A5C88EA54}"/>
                </a:ext>
              </a:extLst>
            </p:cNvPr>
            <p:cNvSpPr txBox="1">
              <a:spLocks/>
            </p:cNvSpPr>
            <p:nvPr/>
          </p:nvSpPr>
          <p:spPr>
            <a:xfrm rot="932830">
              <a:off x="7627780" y="2292339"/>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8" name="Title 1">
              <a:extLst>
                <a:ext uri="{FF2B5EF4-FFF2-40B4-BE49-F238E27FC236}">
                  <a16:creationId xmlns:a16="http://schemas.microsoft.com/office/drawing/2014/main" id="{B91E6CD3-A662-5037-058B-5D7B4D442C99}"/>
                </a:ext>
              </a:extLst>
            </p:cNvPr>
            <p:cNvSpPr txBox="1">
              <a:spLocks/>
            </p:cNvSpPr>
            <p:nvPr/>
          </p:nvSpPr>
          <p:spPr>
            <a:xfrm rot="932830">
              <a:off x="6811928" y="3411649"/>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9" name="Title 1">
              <a:extLst>
                <a:ext uri="{FF2B5EF4-FFF2-40B4-BE49-F238E27FC236}">
                  <a16:creationId xmlns:a16="http://schemas.microsoft.com/office/drawing/2014/main" id="{2C334439-E52A-2A16-7CDC-BA109C72F48B}"/>
                </a:ext>
              </a:extLst>
            </p:cNvPr>
            <p:cNvSpPr txBox="1">
              <a:spLocks/>
            </p:cNvSpPr>
            <p:nvPr/>
          </p:nvSpPr>
          <p:spPr>
            <a:xfrm rot="19770513">
              <a:off x="5990035" y="2254858"/>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10" name="Title 1">
              <a:extLst>
                <a:ext uri="{FF2B5EF4-FFF2-40B4-BE49-F238E27FC236}">
                  <a16:creationId xmlns:a16="http://schemas.microsoft.com/office/drawing/2014/main" id="{883ABABE-0418-652F-0236-F2F62FA20EA1}"/>
                </a:ext>
              </a:extLst>
            </p:cNvPr>
            <p:cNvSpPr txBox="1">
              <a:spLocks/>
            </p:cNvSpPr>
            <p:nvPr/>
          </p:nvSpPr>
          <p:spPr>
            <a:xfrm rot="19770513">
              <a:off x="7750689" y="3411027"/>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11" name="Title 1">
              <a:extLst>
                <a:ext uri="{FF2B5EF4-FFF2-40B4-BE49-F238E27FC236}">
                  <a16:creationId xmlns:a16="http://schemas.microsoft.com/office/drawing/2014/main" id="{9323C496-BFFC-F6CE-FDE9-4A9A1B45384B}"/>
                </a:ext>
              </a:extLst>
            </p:cNvPr>
            <p:cNvSpPr txBox="1">
              <a:spLocks/>
            </p:cNvSpPr>
            <p:nvPr/>
          </p:nvSpPr>
          <p:spPr>
            <a:xfrm rot="20698595">
              <a:off x="5947845" y="3315117"/>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12" name="Title 1">
              <a:extLst>
                <a:ext uri="{FF2B5EF4-FFF2-40B4-BE49-F238E27FC236}">
                  <a16:creationId xmlns:a16="http://schemas.microsoft.com/office/drawing/2014/main" id="{1B0F4C51-B4A3-3BF2-13CD-530193CFB412}"/>
                </a:ext>
              </a:extLst>
            </p:cNvPr>
            <p:cNvSpPr txBox="1">
              <a:spLocks/>
            </p:cNvSpPr>
            <p:nvPr/>
          </p:nvSpPr>
          <p:spPr>
            <a:xfrm rot="20698595">
              <a:off x="6801432" y="2254858"/>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grpSp>
      <p:sp>
        <p:nvSpPr>
          <p:cNvPr id="13" name="Title 1">
            <a:extLst>
              <a:ext uri="{FF2B5EF4-FFF2-40B4-BE49-F238E27FC236}">
                <a16:creationId xmlns:a16="http://schemas.microsoft.com/office/drawing/2014/main" id="{15F9DF76-43B9-9288-B316-E70635AD76B0}"/>
              </a:ext>
            </a:extLst>
          </p:cNvPr>
          <p:cNvSpPr txBox="1">
            <a:spLocks/>
          </p:cNvSpPr>
          <p:nvPr/>
        </p:nvSpPr>
        <p:spPr>
          <a:xfrm>
            <a:off x="4846962" y="4393795"/>
            <a:ext cx="3926909" cy="2106357"/>
          </a:xfrm>
          <a:prstGeom prst="roundRect">
            <a:avLst>
              <a:gd name="adj" fmla="val 9641"/>
            </a:avLst>
          </a:prstGeom>
          <a:solidFill>
            <a:schemeClr val="bg1"/>
          </a:solidFill>
          <a:ln w="76200">
            <a:solidFill>
              <a:srgbClr val="FFE000"/>
            </a:solidFill>
          </a:ln>
        </p:spPr>
        <p:txBody>
          <a:bodyPr vert="horz" lIns="252000" tIns="108000" rIns="252000" bIns="252000" rtlCol="0" anchor="t"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8000" dirty="0">
                <a:solidFill>
                  <a:schemeClr val="tx1"/>
                </a:solidFill>
              </a:rPr>
              <a:t>legs</a:t>
            </a:r>
            <a:endParaRPr lang="en-GB" sz="8000" dirty="0">
              <a:solidFill>
                <a:schemeClr val="tx1"/>
              </a:solidFill>
            </a:endParaRPr>
          </a:p>
        </p:txBody>
      </p:sp>
      <p:sp>
        <p:nvSpPr>
          <p:cNvPr id="21" name="TextBox 20">
            <a:extLst>
              <a:ext uri="{FF2B5EF4-FFF2-40B4-BE49-F238E27FC236}">
                <a16:creationId xmlns:a16="http://schemas.microsoft.com/office/drawing/2014/main" id="{B534B9B4-A3FC-3178-20D3-A1E617C31F54}"/>
              </a:ext>
            </a:extLst>
          </p:cNvPr>
          <p:cNvSpPr txBox="1"/>
          <p:nvPr/>
        </p:nvSpPr>
        <p:spPr>
          <a:xfrm>
            <a:off x="5835420" y="357848"/>
            <a:ext cx="3115066" cy="854246"/>
          </a:xfrm>
          <a:prstGeom prst="roundRect">
            <a:avLst/>
          </a:prstGeom>
          <a:solidFill>
            <a:schemeClr val="bg1"/>
          </a:solidFill>
          <a:ln w="38100">
            <a:solidFill>
              <a:srgbClr val="007AC2"/>
            </a:solidFill>
          </a:ln>
        </p:spPr>
        <p:txBody>
          <a:bodyPr wrap="square" lIns="108000" tIns="108000" rIns="108000" bIns="108000" rtlCol="0">
            <a:spAutoFit/>
          </a:bodyPr>
          <a:lstStyle/>
          <a:p>
            <a:r>
              <a:rPr lang="en-ZA" dirty="0"/>
              <a:t>What can you see?</a:t>
            </a:r>
          </a:p>
          <a:p>
            <a:r>
              <a:rPr lang="en-ZA" dirty="0"/>
              <a:t>Click ‘Answer’ to check.</a:t>
            </a:r>
          </a:p>
        </p:txBody>
      </p:sp>
      <p:pic>
        <p:nvPicPr>
          <p:cNvPr id="19" name="Graphic 18">
            <a:extLst>
              <a:ext uri="{FF2B5EF4-FFF2-40B4-BE49-F238E27FC236}">
                <a16:creationId xmlns:a16="http://schemas.microsoft.com/office/drawing/2014/main" id="{3B8703FC-37A4-AC86-6529-CB682C78896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6450417" y="5643010"/>
            <a:ext cx="719999" cy="719999"/>
          </a:xfrm>
          <a:prstGeom prst="rect">
            <a:avLst/>
          </a:prstGeom>
        </p:spPr>
      </p:pic>
      <p:pic>
        <p:nvPicPr>
          <p:cNvPr id="14" name="Picture 13">
            <a:extLst>
              <a:ext uri="{FF2B5EF4-FFF2-40B4-BE49-F238E27FC236}">
                <a16:creationId xmlns:a16="http://schemas.microsoft.com/office/drawing/2014/main" id="{121745CD-9317-FB7A-B95D-FC5F4439B13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661974" y="2060731"/>
            <a:ext cx="3498387" cy="4291564"/>
          </a:xfrm>
          <a:prstGeom prst="rect">
            <a:avLst/>
          </a:prstGeom>
        </p:spPr>
      </p:pic>
      <p:pic>
        <p:nvPicPr>
          <p:cNvPr id="3" name="Copy of en-legs">
            <a:hlinkClick r:id="" action="ppaction://media"/>
            <a:extLst>
              <a:ext uri="{FF2B5EF4-FFF2-40B4-BE49-F238E27FC236}">
                <a16:creationId xmlns:a16="http://schemas.microsoft.com/office/drawing/2014/main" id="{59591857-F958-30F4-D38C-93772F42B8A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25526" y="7938"/>
            <a:ext cx="812800" cy="812800"/>
          </a:xfrm>
          <a:prstGeom prst="rect">
            <a:avLst/>
          </a:prstGeom>
        </p:spPr>
      </p:pic>
    </p:spTree>
    <p:extLst>
      <p:ext uri="{BB962C8B-B14F-4D97-AF65-F5344CB8AC3E}">
        <p14:creationId xmlns:p14="http://schemas.microsoft.com/office/powerpoint/2010/main" val="3622363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4"/>
                  </p:tgtEl>
                </p:cond>
              </p:nextCondLst>
            </p:seq>
            <p:audio>
              <p:cMediaNode vol="80000">
                <p:cTn id="19" fill="hold" display="0">
                  <p:stCondLst>
                    <p:cond delay="indefinite"/>
                  </p:stCondLst>
                  <p:endCondLst>
                    <p:cond evt="onStopAudio" delay="0">
                      <p:tgtEl>
                        <p:sldTgt/>
                      </p:tgtEl>
                    </p:cond>
                  </p:endCondLst>
                </p:cTn>
                <p:tgtEl>
                  <p:spTgt spid="3"/>
                </p:tgtEl>
              </p:cMediaNode>
            </p:audio>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044" fill="hold"/>
                                        <p:tgtEl>
                                          <p:spTgt spid="3"/>
                                        </p:tgtEl>
                                      </p:cBhvr>
                                    </p:cmd>
                                  </p:childTnLst>
                                </p:cTn>
                              </p:par>
                            </p:childTnLst>
                          </p:cTn>
                        </p:par>
                      </p:childTnLst>
                    </p:cTn>
                  </p:par>
                </p:childTnLst>
              </p:cTn>
              <p:nextCondLst>
                <p:cond evt="onClick" delay="0">
                  <p:tgtEl>
                    <p:spTgt spid="19"/>
                  </p:tgtEl>
                </p:cond>
              </p:nextCondLst>
            </p:seq>
          </p:childTnLst>
        </p:cTn>
      </p:par>
    </p:tnLst>
    <p:bldLst>
      <p:bldP spid="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CEE8B-EA71-3FF7-A9CA-87255BF409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0328E5-E6FC-AE0A-616A-D1D4CA81A3D3}"/>
              </a:ext>
            </a:extLst>
          </p:cNvPr>
          <p:cNvSpPr txBox="1">
            <a:spLocks/>
          </p:cNvSpPr>
          <p:nvPr/>
        </p:nvSpPr>
        <p:spPr>
          <a:xfrm>
            <a:off x="385893" y="357848"/>
            <a:ext cx="4705657" cy="1138641"/>
          </a:xfrm>
          <a:prstGeom prst="roundRect">
            <a:avLst>
              <a:gd name="adj" fmla="val 9641"/>
            </a:avLst>
          </a:prstGeom>
          <a:solidFill>
            <a:schemeClr val="bg1"/>
          </a:solidFill>
          <a:ln w="76200">
            <a:solidFill>
              <a:srgbClr val="007AC2"/>
            </a:solidFill>
          </a:ln>
        </p:spPr>
        <p:txBody>
          <a:bodyPr vert="horz" lIns="252000" tIns="252000" rIns="252000" bIns="252000" rtlCol="0" anchor="ctr" anchorCtr="1">
            <a:sp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dirty="0"/>
              <a:t>What is this?</a:t>
            </a:r>
          </a:p>
        </p:txBody>
      </p:sp>
      <p:grpSp>
        <p:nvGrpSpPr>
          <p:cNvPr id="4" name="answer">
            <a:extLst>
              <a:ext uri="{FF2B5EF4-FFF2-40B4-BE49-F238E27FC236}">
                <a16:creationId xmlns:a16="http://schemas.microsoft.com/office/drawing/2014/main" id="{5EEA4358-6E5D-66B7-617F-A0C242CC90C1}"/>
              </a:ext>
            </a:extLst>
          </p:cNvPr>
          <p:cNvGrpSpPr/>
          <p:nvPr/>
        </p:nvGrpSpPr>
        <p:grpSpPr>
          <a:xfrm>
            <a:off x="5835420" y="1699921"/>
            <a:ext cx="2767746" cy="2104782"/>
            <a:chOff x="5802922" y="2113317"/>
            <a:chExt cx="2767746" cy="2104782"/>
          </a:xfrm>
        </p:grpSpPr>
        <p:sp>
          <p:nvSpPr>
            <p:cNvPr id="5" name="Title 1">
              <a:extLst>
                <a:ext uri="{FF2B5EF4-FFF2-40B4-BE49-F238E27FC236}">
                  <a16:creationId xmlns:a16="http://schemas.microsoft.com/office/drawing/2014/main" id="{B04C7939-B17A-4FD2-5D8D-CAE3D82492BB}"/>
                </a:ext>
              </a:extLst>
            </p:cNvPr>
            <p:cNvSpPr txBox="1">
              <a:spLocks/>
            </p:cNvSpPr>
            <p:nvPr/>
          </p:nvSpPr>
          <p:spPr>
            <a:xfrm>
              <a:off x="5972907" y="2283302"/>
              <a:ext cx="2597761" cy="1934797"/>
            </a:xfrm>
            <a:prstGeom prst="roundRect">
              <a:avLst>
                <a:gd name="adj" fmla="val 9641"/>
              </a:avLst>
            </a:prstGeom>
            <a:solidFill>
              <a:srgbClr val="18A0DB"/>
            </a:solidFill>
            <a:ln w="76200">
              <a:solidFill>
                <a:srgbClr val="0070C0"/>
              </a:solidFill>
            </a:ln>
          </p:spPr>
          <p:txBody>
            <a:bodyPr vert="horz" lIns="252000" tIns="252000" rIns="252000" bIns="252000" rtlCol="0" anchor="ctr"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dirty="0">
                  <a:solidFill>
                    <a:schemeClr val="bg1"/>
                  </a:solidFill>
                </a:rPr>
                <a:t>Answer</a:t>
              </a:r>
              <a:endParaRPr lang="en-GB" dirty="0">
                <a:solidFill>
                  <a:schemeClr val="bg1"/>
                </a:solidFill>
              </a:endParaRPr>
            </a:p>
          </p:txBody>
        </p:sp>
        <p:sp>
          <p:nvSpPr>
            <p:cNvPr id="6" name="answer">
              <a:extLst>
                <a:ext uri="{FF2B5EF4-FFF2-40B4-BE49-F238E27FC236}">
                  <a16:creationId xmlns:a16="http://schemas.microsoft.com/office/drawing/2014/main" id="{7AF358BE-CA9A-4807-FDD2-D8A086A29A4C}"/>
                </a:ext>
              </a:extLst>
            </p:cNvPr>
            <p:cNvSpPr txBox="1">
              <a:spLocks/>
            </p:cNvSpPr>
            <p:nvPr/>
          </p:nvSpPr>
          <p:spPr>
            <a:xfrm>
              <a:off x="5802922" y="2113317"/>
              <a:ext cx="2597761" cy="1934797"/>
            </a:xfrm>
            <a:prstGeom prst="roundRect">
              <a:avLst>
                <a:gd name="adj" fmla="val 9641"/>
              </a:avLst>
            </a:prstGeom>
            <a:solidFill>
              <a:srgbClr val="18A0DB"/>
            </a:solidFill>
            <a:ln w="76200">
              <a:solidFill>
                <a:srgbClr val="0070C0"/>
              </a:solidFill>
            </a:ln>
          </p:spPr>
          <p:txBody>
            <a:bodyPr vert="horz" lIns="252000" tIns="252000" rIns="252000" bIns="252000" rtlCol="0" anchor="ctr"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dirty="0">
                  <a:solidFill>
                    <a:schemeClr val="bg1"/>
                  </a:solidFill>
                </a:rPr>
                <a:t>Answer</a:t>
              </a:r>
              <a:endParaRPr lang="en-GB" dirty="0">
                <a:solidFill>
                  <a:schemeClr val="bg1"/>
                </a:solidFill>
              </a:endParaRPr>
            </a:p>
          </p:txBody>
        </p:sp>
        <p:sp>
          <p:nvSpPr>
            <p:cNvPr id="7" name="Title 1">
              <a:extLst>
                <a:ext uri="{FF2B5EF4-FFF2-40B4-BE49-F238E27FC236}">
                  <a16:creationId xmlns:a16="http://schemas.microsoft.com/office/drawing/2014/main" id="{7FD601D5-7111-4480-DF62-6D24EB22A3AA}"/>
                </a:ext>
              </a:extLst>
            </p:cNvPr>
            <p:cNvSpPr txBox="1">
              <a:spLocks/>
            </p:cNvSpPr>
            <p:nvPr/>
          </p:nvSpPr>
          <p:spPr>
            <a:xfrm rot="932830">
              <a:off x="7627780" y="2292339"/>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8" name="Title 1">
              <a:extLst>
                <a:ext uri="{FF2B5EF4-FFF2-40B4-BE49-F238E27FC236}">
                  <a16:creationId xmlns:a16="http://schemas.microsoft.com/office/drawing/2014/main" id="{45B1DD6A-F7C3-2DAC-A332-5064A151F44A}"/>
                </a:ext>
              </a:extLst>
            </p:cNvPr>
            <p:cNvSpPr txBox="1">
              <a:spLocks/>
            </p:cNvSpPr>
            <p:nvPr/>
          </p:nvSpPr>
          <p:spPr>
            <a:xfrm rot="932830">
              <a:off x="6811928" y="3411649"/>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9" name="Title 1">
              <a:extLst>
                <a:ext uri="{FF2B5EF4-FFF2-40B4-BE49-F238E27FC236}">
                  <a16:creationId xmlns:a16="http://schemas.microsoft.com/office/drawing/2014/main" id="{17C85841-0DE3-DB1C-0AC2-6E2D7D43B953}"/>
                </a:ext>
              </a:extLst>
            </p:cNvPr>
            <p:cNvSpPr txBox="1">
              <a:spLocks/>
            </p:cNvSpPr>
            <p:nvPr/>
          </p:nvSpPr>
          <p:spPr>
            <a:xfrm rot="19770513">
              <a:off x="5990035" y="2254858"/>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10" name="Title 1">
              <a:extLst>
                <a:ext uri="{FF2B5EF4-FFF2-40B4-BE49-F238E27FC236}">
                  <a16:creationId xmlns:a16="http://schemas.microsoft.com/office/drawing/2014/main" id="{A43F84AC-1E35-F069-3FF5-F0216B15C0C4}"/>
                </a:ext>
              </a:extLst>
            </p:cNvPr>
            <p:cNvSpPr txBox="1">
              <a:spLocks/>
            </p:cNvSpPr>
            <p:nvPr/>
          </p:nvSpPr>
          <p:spPr>
            <a:xfrm rot="19770513">
              <a:off x="7750689" y="3411027"/>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11" name="Title 1">
              <a:extLst>
                <a:ext uri="{FF2B5EF4-FFF2-40B4-BE49-F238E27FC236}">
                  <a16:creationId xmlns:a16="http://schemas.microsoft.com/office/drawing/2014/main" id="{E15153A1-DAE2-9D8B-09FA-C29D1F9BE0D9}"/>
                </a:ext>
              </a:extLst>
            </p:cNvPr>
            <p:cNvSpPr txBox="1">
              <a:spLocks/>
            </p:cNvSpPr>
            <p:nvPr/>
          </p:nvSpPr>
          <p:spPr>
            <a:xfrm rot="20698595">
              <a:off x="5947845" y="3315117"/>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sp>
          <p:nvSpPr>
            <p:cNvPr id="12" name="Title 1">
              <a:extLst>
                <a:ext uri="{FF2B5EF4-FFF2-40B4-BE49-F238E27FC236}">
                  <a16:creationId xmlns:a16="http://schemas.microsoft.com/office/drawing/2014/main" id="{34781221-E788-C11E-1164-694CA3597904}"/>
                </a:ext>
              </a:extLst>
            </p:cNvPr>
            <p:cNvSpPr txBox="1">
              <a:spLocks/>
            </p:cNvSpPr>
            <p:nvPr/>
          </p:nvSpPr>
          <p:spPr>
            <a:xfrm rot="20698595">
              <a:off x="6801432" y="2254858"/>
              <a:ext cx="579745" cy="627428"/>
            </a:xfrm>
            <a:prstGeom prst="roundRect">
              <a:avLst>
                <a:gd name="adj" fmla="val 9641"/>
              </a:avLst>
            </a:prstGeom>
            <a:noFill/>
            <a:ln w="762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4800" dirty="0">
                  <a:solidFill>
                    <a:schemeClr val="bg1"/>
                  </a:solidFill>
                </a:rPr>
                <a:t>?</a:t>
              </a:r>
              <a:endParaRPr lang="en-GB" sz="4800" dirty="0">
                <a:solidFill>
                  <a:schemeClr val="bg1"/>
                </a:solidFill>
              </a:endParaRPr>
            </a:p>
          </p:txBody>
        </p:sp>
      </p:grpSp>
      <p:sp>
        <p:nvSpPr>
          <p:cNvPr id="13" name="Title 1">
            <a:extLst>
              <a:ext uri="{FF2B5EF4-FFF2-40B4-BE49-F238E27FC236}">
                <a16:creationId xmlns:a16="http://schemas.microsoft.com/office/drawing/2014/main" id="{179A3F02-55A5-A135-47B0-CEA411DC74C8}"/>
              </a:ext>
            </a:extLst>
          </p:cNvPr>
          <p:cNvSpPr txBox="1">
            <a:spLocks/>
          </p:cNvSpPr>
          <p:nvPr/>
        </p:nvSpPr>
        <p:spPr>
          <a:xfrm>
            <a:off x="4846962" y="4393795"/>
            <a:ext cx="3926909" cy="2106357"/>
          </a:xfrm>
          <a:prstGeom prst="roundRect">
            <a:avLst>
              <a:gd name="adj" fmla="val 9641"/>
            </a:avLst>
          </a:prstGeom>
          <a:solidFill>
            <a:schemeClr val="bg1"/>
          </a:solidFill>
          <a:ln w="76200">
            <a:solidFill>
              <a:srgbClr val="FFE000"/>
            </a:solidFill>
          </a:ln>
        </p:spPr>
        <p:txBody>
          <a:bodyPr vert="horz" lIns="252000" tIns="108000" rIns="252000" bIns="252000" rtlCol="0" anchor="t" anchorCtr="1">
            <a:normAutofit fontScale="97500"/>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r>
              <a:rPr lang="en-US" sz="8000" dirty="0">
                <a:solidFill>
                  <a:schemeClr val="tx1"/>
                </a:solidFill>
              </a:rPr>
              <a:t>body</a:t>
            </a:r>
            <a:endParaRPr lang="en-GB" sz="8000" dirty="0">
              <a:solidFill>
                <a:schemeClr val="tx1"/>
              </a:solidFill>
            </a:endParaRPr>
          </a:p>
        </p:txBody>
      </p:sp>
      <p:sp>
        <p:nvSpPr>
          <p:cNvPr id="21" name="TextBox 20">
            <a:extLst>
              <a:ext uri="{FF2B5EF4-FFF2-40B4-BE49-F238E27FC236}">
                <a16:creationId xmlns:a16="http://schemas.microsoft.com/office/drawing/2014/main" id="{CBF7CC56-CA54-986B-804E-C5979CE81324}"/>
              </a:ext>
            </a:extLst>
          </p:cNvPr>
          <p:cNvSpPr txBox="1"/>
          <p:nvPr/>
        </p:nvSpPr>
        <p:spPr>
          <a:xfrm>
            <a:off x="5835420" y="357848"/>
            <a:ext cx="3115066" cy="854246"/>
          </a:xfrm>
          <a:prstGeom prst="roundRect">
            <a:avLst/>
          </a:prstGeom>
          <a:solidFill>
            <a:schemeClr val="bg1"/>
          </a:solidFill>
          <a:ln w="38100">
            <a:solidFill>
              <a:srgbClr val="007AC2"/>
            </a:solidFill>
          </a:ln>
        </p:spPr>
        <p:txBody>
          <a:bodyPr wrap="square" lIns="108000" tIns="108000" rIns="108000" bIns="108000" rtlCol="0">
            <a:spAutoFit/>
          </a:bodyPr>
          <a:lstStyle/>
          <a:p>
            <a:r>
              <a:rPr lang="en-ZA" dirty="0"/>
              <a:t>What can you see?</a:t>
            </a:r>
          </a:p>
          <a:p>
            <a:r>
              <a:rPr lang="en-ZA" dirty="0"/>
              <a:t>Click ‘Answer’ to check.</a:t>
            </a:r>
          </a:p>
        </p:txBody>
      </p:sp>
      <p:pic>
        <p:nvPicPr>
          <p:cNvPr id="19" name="Graphic 18">
            <a:extLst>
              <a:ext uri="{FF2B5EF4-FFF2-40B4-BE49-F238E27FC236}">
                <a16:creationId xmlns:a16="http://schemas.microsoft.com/office/drawing/2014/main" id="{BD16AD81-0E64-3C2C-D201-AEF1336F1B8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6450417" y="5578842"/>
            <a:ext cx="719999" cy="719999"/>
          </a:xfrm>
          <a:prstGeom prst="rect">
            <a:avLst/>
          </a:prstGeom>
        </p:spPr>
      </p:pic>
      <p:pic>
        <p:nvPicPr>
          <p:cNvPr id="14" name="Picture 13">
            <a:extLst>
              <a:ext uri="{FF2B5EF4-FFF2-40B4-BE49-F238E27FC236}">
                <a16:creationId xmlns:a16="http://schemas.microsoft.com/office/drawing/2014/main" id="{AA75396B-5683-9D8C-9E80-0CE9EAF72C04}"/>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1177455" y="1775699"/>
            <a:ext cx="2597760" cy="4707924"/>
          </a:xfrm>
          <a:prstGeom prst="rect">
            <a:avLst/>
          </a:prstGeom>
        </p:spPr>
      </p:pic>
      <p:pic>
        <p:nvPicPr>
          <p:cNvPr id="15" name="Copy of body CLEAN KATIE">
            <a:hlinkClick r:id="" action="ppaction://media"/>
            <a:extLst>
              <a:ext uri="{FF2B5EF4-FFF2-40B4-BE49-F238E27FC236}">
                <a16:creationId xmlns:a16="http://schemas.microsoft.com/office/drawing/2014/main" id="{582FCE8E-D972-8573-CDEA-4E0F78AE9C5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56886" y="114368"/>
            <a:ext cx="812800" cy="812800"/>
          </a:xfrm>
          <a:prstGeom prst="rect">
            <a:avLst/>
          </a:prstGeom>
        </p:spPr>
      </p:pic>
    </p:spTree>
    <p:extLst>
      <p:ext uri="{BB962C8B-B14F-4D97-AF65-F5344CB8AC3E}">
        <p14:creationId xmlns:p14="http://schemas.microsoft.com/office/powerpoint/2010/main" val="2575634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4"/>
                  </p:tgtEl>
                </p:cond>
              </p:nextCondLst>
            </p:seq>
            <p:audio>
              <p:cMediaNode vol="80000">
                <p:cTn id="19" fill="hold" display="0">
                  <p:stCondLst>
                    <p:cond delay="indefinite"/>
                  </p:stCondLst>
                  <p:endCondLst>
                    <p:cond evt="onStopAudio" delay="0">
                      <p:tgtEl>
                        <p:sldTgt/>
                      </p:tgtEl>
                    </p:cond>
                  </p:endCondLst>
                </p:cTn>
                <p:tgtEl>
                  <p:spTgt spid="15"/>
                </p:tgtEl>
              </p:cMediaNode>
            </p:audio>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624" fill="hold"/>
                                        <p:tgtEl>
                                          <p:spTgt spid="15"/>
                                        </p:tgtEl>
                                      </p:cBhvr>
                                    </p:cmd>
                                  </p:childTnLst>
                                </p:cTn>
                              </p:par>
                            </p:childTnLst>
                          </p:cTn>
                        </p:par>
                      </p:childTnLst>
                    </p:cTn>
                  </p:par>
                </p:childTnLst>
              </p:cTn>
              <p:nextCondLst>
                <p:cond evt="onClick" delay="0">
                  <p:tgtEl>
                    <p:spTgt spid="19"/>
                  </p:tgtEl>
                </p:cond>
              </p:nextCondLst>
            </p:seq>
          </p:childTnLst>
        </p:cTn>
      </p:par>
    </p:tnLst>
    <p:bldLst>
      <p:bldP spid="2"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8075854"/>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Template.potx" id="{8C058020-CE1A-4275-96FF-3E9B179AFEF1}" vid="{BE2BE99D-79A1-4F73-BB89-E052F53DA92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264</TotalTime>
  <Words>473</Words>
  <Application>Microsoft Office PowerPoint</Application>
  <PresentationFormat>On-screen Show (4:3)</PresentationFormat>
  <Paragraphs>116</Paragraphs>
  <Slides>18</Slides>
  <Notes>0</Notes>
  <HiddenSlides>1</HiddenSlides>
  <MMClips>21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Twinkl</vt:lpstr>
      <vt:lpstr>Calibri</vt:lpstr>
      <vt:lpstr>Arial</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Trotman, Victoria 02</dc:creator>
  <cp:lastModifiedBy>Valentini Pavlidou</cp:lastModifiedBy>
  <cp:revision>50</cp:revision>
  <dcterms:created xsi:type="dcterms:W3CDTF">2021-12-13T16:06:29Z</dcterms:created>
  <dcterms:modified xsi:type="dcterms:W3CDTF">2025-10-03T17:03:54Z</dcterms:modified>
</cp:coreProperties>
</file>