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8" r:id="rId2"/>
    <p:sldId id="264" r:id="rId3"/>
    <p:sldId id="268" r:id="rId4"/>
    <p:sldId id="269" r:id="rId5"/>
    <p:sldId id="267" r:id="rId6"/>
  </p:sldIdLst>
  <p:sldSz cx="9144000" cy="6858000" type="screen4x3"/>
  <p:notesSz cx="6858000" cy="9144000"/>
  <p:embeddedFontLst>
    <p:embeddedFont>
      <p:font typeface="Twinkl" panose="020B060402020202020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0DB"/>
    <a:srgbClr val="DE1E5A"/>
    <a:srgbClr val="BC0105"/>
    <a:srgbClr val="4DB1E3"/>
    <a:srgbClr val="80C1EB"/>
    <a:srgbClr val="ACDDFC"/>
    <a:srgbClr val="FFFFFF"/>
    <a:srgbClr val="4AA1D9"/>
    <a:srgbClr val="21A6F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37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219" y="7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twinkl.co.uk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twinkl.co.uk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570D6191-ABE6-2A44-A9B0-1F5F50B2C1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outdoor, water, person&#10;&#10;Description automatically generated">
            <a:extLst>
              <a:ext uri="{FF2B5EF4-FFF2-40B4-BE49-F238E27FC236}">
                <a16:creationId xmlns:a16="http://schemas.microsoft.com/office/drawing/2014/main" id="{A73ECB10-8731-2544-82B5-6786C8E7E3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, water, person&#10;&#10;Description automatically generated">
            <a:extLst>
              <a:ext uri="{FF2B5EF4-FFF2-40B4-BE49-F238E27FC236}">
                <a16:creationId xmlns:a16="http://schemas.microsoft.com/office/drawing/2014/main" id="{E1D4CD4B-38A4-2343-A1CA-D068741832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outdoor, water, person&#10;&#10;Description automatically generated">
            <a:extLst>
              <a:ext uri="{FF2B5EF4-FFF2-40B4-BE49-F238E27FC236}">
                <a16:creationId xmlns:a16="http://schemas.microsoft.com/office/drawing/2014/main" id="{00D4F839-B657-0F4A-8666-76C1FB77EF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7C3BE887-D25A-E242-A5E6-58D807AA0C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m.au/resources/identity-eylf-australia/my-physical-features-identity-eylf-australia/activities-my-physical-features-identity-eylf-australi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tif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hyperlink" Target="https://www.twinkl.com.au/resources/identity-eylf-australia/my-physical-features-identity-eylf-australia/activities-my-physical-features-identity-eylf-australia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hyperlink" Target="https://www.twinkl.com.au/resources/identity-eylf-australia/my-physical-features-identity-eylf-australia/activities-my-physical-features-identity-eylf-australia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hyperlink" Target="https://www.twinkl.com.au/resources/identity-eylf-australia/my-physical-features-identity-eylf-australia/activities-my-physical-features-identity-eylf-australia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6.jpeg"/><Relationship Id="rId2" Type="http://schemas.openxmlformats.org/officeDocument/2006/relationships/image" Target="../media/image17.pn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5.jpeg"/><Relationship Id="rId5" Type="http://schemas.openxmlformats.org/officeDocument/2006/relationships/image" Target="../media/image20.png"/><Relationship Id="rId15" Type="http://schemas.openxmlformats.org/officeDocument/2006/relationships/image" Target="../media/image28.jpeg"/><Relationship Id="rId10" Type="http://schemas.openxmlformats.org/officeDocument/2006/relationships/image" Target="../media/image24.jpeg"/><Relationship Id="rId4" Type="http://schemas.openxmlformats.org/officeDocument/2006/relationships/image" Target="../media/image19.tiff"/><Relationship Id="rId9" Type="http://schemas.openxmlformats.org/officeDocument/2006/relationships/image" Target="../media/image11.png"/><Relationship Id="rId1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m.au/resources/identity-eylf-australia/my-physical-features-identity-eylf-australia/activities-my-physical-features-identity-eylf-australia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92302DBC-5E3B-4849-BCCD-F04D29B0354C}"/>
              </a:ext>
            </a:extLst>
          </p:cNvPr>
          <p:cNvSpPr/>
          <p:nvPr/>
        </p:nvSpPr>
        <p:spPr>
          <a:xfrm>
            <a:off x="7948246" y="5486400"/>
            <a:ext cx="1195754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hlinkClick r:id="rId2"/>
            <a:extLst>
              <a:ext uri="{FF2B5EF4-FFF2-40B4-BE49-F238E27FC236}">
                <a16:creationId xmlns:a16="http://schemas.microsoft.com/office/drawing/2014/main" id="{DA1E6BB1-A529-AD42-9224-ADC61D1FB819}"/>
              </a:ext>
            </a:extLst>
          </p:cNvPr>
          <p:cNvSpPr/>
          <p:nvPr/>
        </p:nvSpPr>
        <p:spPr>
          <a:xfrm>
            <a:off x="0" y="5486400"/>
            <a:ext cx="1195754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C8688E56-11AA-8642-8353-C7409581A584}"/>
              </a:ext>
            </a:extLst>
          </p:cNvPr>
          <p:cNvGrpSpPr/>
          <p:nvPr/>
        </p:nvGrpSpPr>
        <p:grpSpPr>
          <a:xfrm>
            <a:off x="7086939" y="1378413"/>
            <a:ext cx="1365354" cy="1736725"/>
            <a:chOff x="7008943" y="532532"/>
            <a:chExt cx="1365354" cy="173672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6E648CB-A966-D640-B817-B4C4D1C006F9}"/>
                </a:ext>
              </a:extLst>
            </p:cNvPr>
            <p:cNvSpPr txBox="1"/>
            <p:nvPr/>
          </p:nvSpPr>
          <p:spPr>
            <a:xfrm>
              <a:off x="7110182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39" name="Picture 38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B8F44F23-DE9E-0F4C-BD6B-A84F0C52B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8943" y="761007"/>
              <a:ext cx="1365354" cy="1365354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EB1FB9F-CFFB-7C41-B77B-72C396D2776D}"/>
              </a:ext>
            </a:extLst>
          </p:cNvPr>
          <p:cNvGrpSpPr/>
          <p:nvPr/>
        </p:nvGrpSpPr>
        <p:grpSpPr>
          <a:xfrm>
            <a:off x="3951903" y="1416861"/>
            <a:ext cx="1504904" cy="1736725"/>
            <a:chOff x="3984248" y="532532"/>
            <a:chExt cx="1504904" cy="173672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DC240CE-02AB-4147-8E9A-95231978C386}"/>
                </a:ext>
              </a:extLst>
            </p:cNvPr>
            <p:cNvSpPr txBox="1"/>
            <p:nvPr/>
          </p:nvSpPr>
          <p:spPr>
            <a:xfrm>
              <a:off x="3984248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41" name="Picture 40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9DEF7506-136E-3A48-BC35-BAE9CFA3E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5338" y="719444"/>
              <a:ext cx="1293814" cy="1264465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18FDB5D-AA9F-C443-AEE1-CD246B1DE823}"/>
              </a:ext>
            </a:extLst>
          </p:cNvPr>
          <p:cNvGrpSpPr/>
          <p:nvPr/>
        </p:nvGrpSpPr>
        <p:grpSpPr>
          <a:xfrm>
            <a:off x="5531335" y="1392901"/>
            <a:ext cx="1162876" cy="1736725"/>
            <a:chOff x="5547215" y="532532"/>
            <a:chExt cx="1162876" cy="173672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23255CE-3351-704F-987C-296572206982}"/>
                </a:ext>
              </a:extLst>
            </p:cNvPr>
            <p:cNvSpPr txBox="1"/>
            <p:nvPr/>
          </p:nvSpPr>
          <p:spPr>
            <a:xfrm>
              <a:off x="5547215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43" name="Picture 4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B35C172-CB1C-2A4F-8637-745887FEE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2886" y="882199"/>
              <a:ext cx="1011534" cy="1011534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094BE62-3693-6D49-A421-F807CA5DFD66}"/>
              </a:ext>
            </a:extLst>
          </p:cNvPr>
          <p:cNvGrpSpPr/>
          <p:nvPr/>
        </p:nvGrpSpPr>
        <p:grpSpPr>
          <a:xfrm>
            <a:off x="2342908" y="1385797"/>
            <a:ext cx="1162876" cy="1736725"/>
            <a:chOff x="2371237" y="532533"/>
            <a:chExt cx="1162876" cy="173672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00F2198-5C62-4948-B110-77B929FC11C0}"/>
                </a:ext>
              </a:extLst>
            </p:cNvPr>
            <p:cNvSpPr txBox="1"/>
            <p:nvPr/>
          </p:nvSpPr>
          <p:spPr>
            <a:xfrm>
              <a:off x="2371237" y="532533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36" name="Picture 35" descr="A picture containing circle&#10;&#10;Description automatically generated">
              <a:extLst>
                <a:ext uri="{FF2B5EF4-FFF2-40B4-BE49-F238E27FC236}">
                  <a16:creationId xmlns:a16="http://schemas.microsoft.com/office/drawing/2014/main" id="{A8F3B46B-9B6C-9948-B9CB-D8469731D3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71237" y="757646"/>
              <a:ext cx="1146978" cy="1188063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AF1860-1D01-9946-B283-C46854DD3704}"/>
              </a:ext>
            </a:extLst>
          </p:cNvPr>
          <p:cNvGrpSpPr/>
          <p:nvPr/>
        </p:nvGrpSpPr>
        <p:grpSpPr>
          <a:xfrm>
            <a:off x="769473" y="1374855"/>
            <a:ext cx="1162876" cy="1736725"/>
            <a:chOff x="873712" y="531817"/>
            <a:chExt cx="1162876" cy="173672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BE236A-41C9-CC49-BB26-FDCD5B8528EE}"/>
                </a:ext>
              </a:extLst>
            </p:cNvPr>
            <p:cNvSpPr txBox="1"/>
            <p:nvPr/>
          </p:nvSpPr>
          <p:spPr>
            <a:xfrm>
              <a:off x="873712" y="531817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7" name="Picture 16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1689DBEA-C21F-994A-A0A5-9065D8692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5065" y="689317"/>
              <a:ext cx="780171" cy="1072735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FCD965D-4E6F-5243-9243-6206F0D202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2712" y="1368294"/>
            <a:ext cx="1225550" cy="184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A46DD2F-FC9D-F542-A0CF-367DCCEEE60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0404" y="3245228"/>
            <a:ext cx="12938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9B0529F-09DF-DF44-AF5D-659A8A3BDB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9214" y="1372029"/>
            <a:ext cx="1225550" cy="184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2EB2295-EC76-A144-91EC-82039961CF2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0692" y="3241635"/>
            <a:ext cx="12922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0461201-81DB-4046-8505-F93438795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7564" y="1364726"/>
            <a:ext cx="1225550" cy="184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CA36A37-7A5A-784F-9CAB-207BF333115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5867" y="3258598"/>
            <a:ext cx="12938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9268A35-66DA-0349-9338-DA79437BF1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4086" y="1360876"/>
            <a:ext cx="1225550" cy="183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3F34FAB-3B1D-734B-B737-3C427D6CF0D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8480" y="3259906"/>
            <a:ext cx="12938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110D100-9AFC-124B-9B1B-1CAD734400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77" y="1360990"/>
            <a:ext cx="1225550" cy="184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20FB03D-A7D2-5D4A-BA81-9DF02DFE6C1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77" y="3241635"/>
            <a:ext cx="12938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9A527E6E-B69F-6543-9E08-FDD82A946665}"/>
              </a:ext>
            </a:extLst>
          </p:cNvPr>
          <p:cNvSpPr txBox="1"/>
          <p:nvPr/>
        </p:nvSpPr>
        <p:spPr>
          <a:xfrm>
            <a:off x="1371384" y="591478"/>
            <a:ext cx="6271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Match These Parts of the Face</a:t>
            </a:r>
            <a:endParaRPr lang="en-US" sz="2800" dirty="0"/>
          </a:p>
        </p:txBody>
      </p:sp>
      <p:sp>
        <p:nvSpPr>
          <p:cNvPr id="50" name="Rectangle 49">
            <a:hlinkClick r:id="rId9"/>
            <a:extLst>
              <a:ext uri="{FF2B5EF4-FFF2-40B4-BE49-F238E27FC236}">
                <a16:creationId xmlns:a16="http://schemas.microsoft.com/office/drawing/2014/main" id="{36F8C80B-234A-DB45-B4F7-98B8CE6467A9}"/>
              </a:ext>
            </a:extLst>
          </p:cNvPr>
          <p:cNvSpPr/>
          <p:nvPr/>
        </p:nvSpPr>
        <p:spPr>
          <a:xfrm>
            <a:off x="7948246" y="5486400"/>
            <a:ext cx="1195754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DE9854-2C97-504B-B1FC-2D7C2ACD8D7D}"/>
              </a:ext>
            </a:extLst>
          </p:cNvPr>
          <p:cNvGrpSpPr/>
          <p:nvPr/>
        </p:nvGrpSpPr>
        <p:grpSpPr>
          <a:xfrm>
            <a:off x="7131365" y="3930207"/>
            <a:ext cx="1365354" cy="1736725"/>
            <a:chOff x="7008943" y="532532"/>
            <a:chExt cx="1365354" cy="173672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F7F2120-C70C-C041-B25C-515B84413EDA}"/>
                </a:ext>
              </a:extLst>
            </p:cNvPr>
            <p:cNvSpPr txBox="1"/>
            <p:nvPr/>
          </p:nvSpPr>
          <p:spPr>
            <a:xfrm>
              <a:off x="7110182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38" name="Picture 37" descr="A picture containing vector graphics&#10;&#10;Description automatically generated">
              <a:extLst>
                <a:ext uri="{FF2B5EF4-FFF2-40B4-BE49-F238E27FC236}">
                  <a16:creationId xmlns:a16="http://schemas.microsoft.com/office/drawing/2014/main" id="{DCB50866-5582-9A4C-BD30-79ABD6184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8943" y="761007"/>
              <a:ext cx="1365354" cy="1365354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1680E20-C41C-634A-9DA5-4BD851AFBE5A}"/>
              </a:ext>
            </a:extLst>
          </p:cNvPr>
          <p:cNvGrpSpPr/>
          <p:nvPr/>
        </p:nvGrpSpPr>
        <p:grpSpPr>
          <a:xfrm>
            <a:off x="5584093" y="3955563"/>
            <a:ext cx="1504904" cy="1736725"/>
            <a:chOff x="3984248" y="532532"/>
            <a:chExt cx="1504904" cy="173672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19E8D45-F2BD-CC46-A3E4-7F91C30750E0}"/>
                </a:ext>
              </a:extLst>
            </p:cNvPr>
            <p:cNvSpPr txBox="1"/>
            <p:nvPr/>
          </p:nvSpPr>
          <p:spPr>
            <a:xfrm>
              <a:off x="3984248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51" name="Picture 50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5AA49F9-9DD8-9E46-85FF-9FA80E53F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5338" y="719444"/>
              <a:ext cx="1293814" cy="1264465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E426BD5-F889-DA42-A201-90FFED1A51D2}"/>
              </a:ext>
            </a:extLst>
          </p:cNvPr>
          <p:cNvGrpSpPr/>
          <p:nvPr/>
        </p:nvGrpSpPr>
        <p:grpSpPr>
          <a:xfrm>
            <a:off x="2375872" y="3943136"/>
            <a:ext cx="1162876" cy="1736725"/>
            <a:chOff x="5547215" y="532532"/>
            <a:chExt cx="1162876" cy="173672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E8BD3D0-1391-0D4B-AE50-DD009C766621}"/>
                </a:ext>
              </a:extLst>
            </p:cNvPr>
            <p:cNvSpPr txBox="1"/>
            <p:nvPr/>
          </p:nvSpPr>
          <p:spPr>
            <a:xfrm>
              <a:off x="5547215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54" name="Picture 5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A863D9B-936D-F844-BF41-5CAED0AEA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2886" y="882199"/>
              <a:ext cx="1011534" cy="1011534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D2B9EDF-5143-7140-AF9F-A244863576F4}"/>
              </a:ext>
            </a:extLst>
          </p:cNvPr>
          <p:cNvGrpSpPr/>
          <p:nvPr/>
        </p:nvGrpSpPr>
        <p:grpSpPr>
          <a:xfrm>
            <a:off x="755815" y="3955564"/>
            <a:ext cx="1162876" cy="1736725"/>
            <a:chOff x="2371237" y="532533"/>
            <a:chExt cx="1162876" cy="173672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10DA292-3A5F-1E43-BC8C-20B0965275A0}"/>
                </a:ext>
              </a:extLst>
            </p:cNvPr>
            <p:cNvSpPr txBox="1"/>
            <p:nvPr/>
          </p:nvSpPr>
          <p:spPr>
            <a:xfrm>
              <a:off x="2371237" y="532533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57" name="Picture 56" descr="A picture containing circle&#10;&#10;Description automatically generated">
              <a:extLst>
                <a:ext uri="{FF2B5EF4-FFF2-40B4-BE49-F238E27FC236}">
                  <a16:creationId xmlns:a16="http://schemas.microsoft.com/office/drawing/2014/main" id="{B834EFC9-A5D3-1B4F-B3A4-F0B0463A41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71237" y="757646"/>
              <a:ext cx="1146978" cy="1188063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047EACA-FD0F-A84A-9018-0A303538EF6E}"/>
              </a:ext>
            </a:extLst>
          </p:cNvPr>
          <p:cNvGrpSpPr/>
          <p:nvPr/>
        </p:nvGrpSpPr>
        <p:grpSpPr>
          <a:xfrm>
            <a:off x="4020333" y="3963908"/>
            <a:ext cx="1162876" cy="1736725"/>
            <a:chOff x="873712" y="531817"/>
            <a:chExt cx="1162876" cy="173672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9A7222C-77CB-214F-9BED-BF3BEDA4D96E}"/>
                </a:ext>
              </a:extLst>
            </p:cNvPr>
            <p:cNvSpPr txBox="1"/>
            <p:nvPr/>
          </p:nvSpPr>
          <p:spPr>
            <a:xfrm>
              <a:off x="873712" y="531817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0" name="Picture 59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76C7ACB2-9868-B34C-8C20-BFA4B2242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5065" y="689317"/>
              <a:ext cx="780171" cy="1072735"/>
            </a:xfrm>
            <a:prstGeom prst="rect">
              <a:avLst/>
            </a:prstGeom>
          </p:spPr>
        </p:pic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344C31A5-A2DC-3643-BF91-C12B031139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141" y="3943136"/>
            <a:ext cx="1225550" cy="1848469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CD0C961-8E6F-4647-8295-32C5F6E0D8C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118" y="5801380"/>
            <a:ext cx="12938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7C65F0A-8E6A-DF40-A056-2198A3E83E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374" y="3911773"/>
            <a:ext cx="1225550" cy="184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0656DB0F-C4D9-9F4F-86D7-5B33475CA4C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3890" y="5783834"/>
            <a:ext cx="12922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E066C69-0363-A541-964D-824BF61367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6078" y="3903873"/>
            <a:ext cx="1225550" cy="184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AC23B49-76CE-674D-97E2-63D25CE17F2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2908" y="5801379"/>
            <a:ext cx="12938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A4A48A02-6393-E747-802C-2ABB106859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02906" y="3911773"/>
            <a:ext cx="1225550" cy="183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F8846C8-02CB-0B45-BAD1-4BD8A1BBE44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7688" y="5797944"/>
            <a:ext cx="1293813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3E91047-7E0A-9E41-878D-3DBE6A75E9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8996" y="3911773"/>
            <a:ext cx="1225550" cy="184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91015168-6F83-F84D-9B0B-2FDC0C655CE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1903" y="5789015"/>
            <a:ext cx="129381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AF9C89A0-C6F0-7A4C-93CA-4AA3192DC586}"/>
              </a:ext>
            </a:extLst>
          </p:cNvPr>
          <p:cNvGrpSpPr/>
          <p:nvPr/>
        </p:nvGrpSpPr>
        <p:grpSpPr>
          <a:xfrm>
            <a:off x="5282224" y="3623412"/>
            <a:ext cx="1143718" cy="1733894"/>
            <a:chOff x="765367" y="-769872"/>
            <a:chExt cx="1162876" cy="173672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26A3DC9-4647-4D48-B461-491672927B19}"/>
                </a:ext>
              </a:extLst>
            </p:cNvPr>
            <p:cNvSpPr txBox="1"/>
            <p:nvPr/>
          </p:nvSpPr>
          <p:spPr>
            <a:xfrm>
              <a:off x="765367" y="-76987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72" name="Picture 71" descr="A close-up of a screen&#10;&#10;Description automatically generated with low confidence">
              <a:extLst>
                <a:ext uri="{FF2B5EF4-FFF2-40B4-BE49-F238E27FC236}">
                  <a16:creationId xmlns:a16="http://schemas.microsoft.com/office/drawing/2014/main" id="{110ED701-B664-9E46-BD25-3082550AF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991" y="-291405"/>
              <a:ext cx="804647" cy="674730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870ADAB-5FC3-5747-9AC6-612539F9BFAC}"/>
              </a:ext>
            </a:extLst>
          </p:cNvPr>
          <p:cNvGrpSpPr/>
          <p:nvPr/>
        </p:nvGrpSpPr>
        <p:grpSpPr>
          <a:xfrm>
            <a:off x="2424794" y="3635371"/>
            <a:ext cx="1202746" cy="1780779"/>
            <a:chOff x="1641942" y="-406269"/>
            <a:chExt cx="1162876" cy="173672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B5CABBF-FBB6-944A-A349-EF48D232E794}"/>
                </a:ext>
              </a:extLst>
            </p:cNvPr>
            <p:cNvSpPr txBox="1"/>
            <p:nvPr/>
          </p:nvSpPr>
          <p:spPr>
            <a:xfrm>
              <a:off x="1641942" y="-406269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92" name="Picture 91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53FFF0D2-AE41-E44E-9AB2-C1653E8C5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4429" y="-292482"/>
              <a:ext cx="1017901" cy="1609254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B2AE685-FAB2-6D4E-AF75-CF7A595B7ED9}"/>
              </a:ext>
            </a:extLst>
          </p:cNvPr>
          <p:cNvGrpSpPr/>
          <p:nvPr/>
        </p:nvGrpSpPr>
        <p:grpSpPr>
          <a:xfrm>
            <a:off x="6677664" y="3599897"/>
            <a:ext cx="1181145" cy="1757409"/>
            <a:chOff x="827920" y="-687667"/>
            <a:chExt cx="1271324" cy="173672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1531354-7DAF-C440-93D3-3965EECDE7E5}"/>
                </a:ext>
              </a:extLst>
            </p:cNvPr>
            <p:cNvSpPr txBox="1"/>
            <p:nvPr/>
          </p:nvSpPr>
          <p:spPr>
            <a:xfrm>
              <a:off x="896523" y="-687667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95" name="Picture 94" descr="A picture containing knife, weapon, tool&#10;&#10;Description automatically generated">
              <a:extLst>
                <a:ext uri="{FF2B5EF4-FFF2-40B4-BE49-F238E27FC236}">
                  <a16:creationId xmlns:a16="http://schemas.microsoft.com/office/drawing/2014/main" id="{C11F92F6-1401-5D44-9056-46C13C692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03619">
              <a:off x="827920" y="-508619"/>
              <a:ext cx="1271324" cy="1401609"/>
            </a:xfrm>
            <a:prstGeom prst="rect">
              <a:avLst/>
            </a:prstGeom>
          </p:spPr>
        </p:pic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960B30F-32F7-BC45-9544-766E5988A0F0}"/>
              </a:ext>
            </a:extLst>
          </p:cNvPr>
          <p:cNvGrpSpPr/>
          <p:nvPr/>
        </p:nvGrpSpPr>
        <p:grpSpPr>
          <a:xfrm>
            <a:off x="988641" y="3634715"/>
            <a:ext cx="1162769" cy="1781435"/>
            <a:chOff x="535749" y="-706151"/>
            <a:chExt cx="1162876" cy="1736725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5EFD9E1-F66B-244C-A4C2-31EDB446A80B}"/>
                </a:ext>
              </a:extLst>
            </p:cNvPr>
            <p:cNvSpPr txBox="1"/>
            <p:nvPr/>
          </p:nvSpPr>
          <p:spPr>
            <a:xfrm>
              <a:off x="535749" y="-706151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01" name="Picture 100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7FB21C4C-A993-4C4B-875A-3E73B90D0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3560" y="-313228"/>
              <a:ext cx="967253" cy="966084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589DC28-4F80-314A-8842-77867278ABDC}"/>
              </a:ext>
            </a:extLst>
          </p:cNvPr>
          <p:cNvGrpSpPr/>
          <p:nvPr/>
        </p:nvGrpSpPr>
        <p:grpSpPr>
          <a:xfrm>
            <a:off x="3792445" y="3562839"/>
            <a:ext cx="1316711" cy="1794695"/>
            <a:chOff x="-1486072" y="903943"/>
            <a:chExt cx="1275904" cy="1773342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1560D5C-C943-864C-9ABE-AC5DDA937A73}"/>
                </a:ext>
              </a:extLst>
            </p:cNvPr>
            <p:cNvSpPr txBox="1"/>
            <p:nvPr/>
          </p:nvSpPr>
          <p:spPr>
            <a:xfrm>
              <a:off x="-1447142" y="940560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04" name="Picture 103" descr="Icon&#10;&#10;Description automatically generated">
              <a:extLst>
                <a:ext uri="{FF2B5EF4-FFF2-40B4-BE49-F238E27FC236}">
                  <a16:creationId xmlns:a16="http://schemas.microsoft.com/office/drawing/2014/main" id="{F317427B-14A9-194C-8909-48B1CEA13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486072" y="903943"/>
              <a:ext cx="1275904" cy="127590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0172DBF-7749-444E-B317-22D6FEFCF386}"/>
              </a:ext>
            </a:extLst>
          </p:cNvPr>
          <p:cNvGrpSpPr/>
          <p:nvPr/>
        </p:nvGrpSpPr>
        <p:grpSpPr>
          <a:xfrm>
            <a:off x="963887" y="1126428"/>
            <a:ext cx="1061827" cy="1769811"/>
            <a:chOff x="765367" y="-769872"/>
            <a:chExt cx="1162876" cy="173672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1C3045F-DFCB-2F40-AE1D-EECC2DCC0948}"/>
                </a:ext>
              </a:extLst>
            </p:cNvPr>
            <p:cNvSpPr txBox="1"/>
            <p:nvPr/>
          </p:nvSpPr>
          <p:spPr>
            <a:xfrm>
              <a:off x="765367" y="-76987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3" name="Picture 2" descr="A close-up of a screen&#10;&#10;Description automatically generated with low confidence">
              <a:extLst>
                <a:ext uri="{FF2B5EF4-FFF2-40B4-BE49-F238E27FC236}">
                  <a16:creationId xmlns:a16="http://schemas.microsoft.com/office/drawing/2014/main" id="{AA352ABC-5BE8-8541-853E-838ADAB96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991" y="-291405"/>
              <a:ext cx="804647" cy="67473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A42229-738A-314F-82C7-80647EAB16C9}"/>
              </a:ext>
            </a:extLst>
          </p:cNvPr>
          <p:cNvGrpSpPr/>
          <p:nvPr/>
        </p:nvGrpSpPr>
        <p:grpSpPr>
          <a:xfrm>
            <a:off x="2418218" y="1126725"/>
            <a:ext cx="1128116" cy="1761039"/>
            <a:chOff x="1641942" y="-406269"/>
            <a:chExt cx="1162876" cy="173672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85900E-64CF-CD4F-ABDF-FF210CDF46A7}"/>
                </a:ext>
              </a:extLst>
            </p:cNvPr>
            <p:cNvSpPr txBox="1"/>
            <p:nvPr/>
          </p:nvSpPr>
          <p:spPr>
            <a:xfrm>
              <a:off x="1641942" y="-406269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20" name="Picture 19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22E667B5-729B-D74C-993B-CDC970611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4429" y="-292482"/>
              <a:ext cx="1017901" cy="1609254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05905A6-D413-1745-A2C9-5AEE42598FBB}"/>
              </a:ext>
            </a:extLst>
          </p:cNvPr>
          <p:cNvGrpSpPr/>
          <p:nvPr/>
        </p:nvGrpSpPr>
        <p:grpSpPr>
          <a:xfrm>
            <a:off x="3766043" y="1111736"/>
            <a:ext cx="1303067" cy="1783222"/>
            <a:chOff x="827920" y="-687667"/>
            <a:chExt cx="1271324" cy="173672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68A7578-D77B-574D-BA89-32019313C031}"/>
                </a:ext>
              </a:extLst>
            </p:cNvPr>
            <p:cNvSpPr txBox="1"/>
            <p:nvPr/>
          </p:nvSpPr>
          <p:spPr>
            <a:xfrm>
              <a:off x="896523" y="-687667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70" name="Picture 69" descr="A picture containing knife, weapon, tool&#10;&#10;Description automatically generated">
              <a:extLst>
                <a:ext uri="{FF2B5EF4-FFF2-40B4-BE49-F238E27FC236}">
                  <a16:creationId xmlns:a16="http://schemas.microsoft.com/office/drawing/2014/main" id="{2F7805DD-61B9-D540-9471-A54A3DE69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03619">
              <a:off x="827920" y="-508619"/>
              <a:ext cx="1271324" cy="1401609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A870AD8-99BE-A041-BE0E-6F19B577CFDD}"/>
              </a:ext>
            </a:extLst>
          </p:cNvPr>
          <p:cNvGrpSpPr/>
          <p:nvPr/>
        </p:nvGrpSpPr>
        <p:grpSpPr>
          <a:xfrm>
            <a:off x="5308306" y="1111736"/>
            <a:ext cx="1117635" cy="1686115"/>
            <a:chOff x="535749" y="-706151"/>
            <a:chExt cx="1162876" cy="173672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D8F6751-E32A-4543-AF1A-7D54A9049DB3}"/>
                </a:ext>
              </a:extLst>
            </p:cNvPr>
            <p:cNvSpPr txBox="1"/>
            <p:nvPr/>
          </p:nvSpPr>
          <p:spPr>
            <a:xfrm>
              <a:off x="535749" y="-706151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76" name="Picture 75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6AE55D4A-C12C-BD47-9588-A0A939289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3560" y="-313228"/>
              <a:ext cx="967253" cy="966084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A509BF0-57E1-0848-AC92-505ABAF32E7B}"/>
              </a:ext>
            </a:extLst>
          </p:cNvPr>
          <p:cNvGrpSpPr/>
          <p:nvPr/>
        </p:nvGrpSpPr>
        <p:grpSpPr>
          <a:xfrm>
            <a:off x="6669167" y="1095190"/>
            <a:ext cx="1199399" cy="1778698"/>
            <a:chOff x="-1486072" y="903943"/>
            <a:chExt cx="1275904" cy="177334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7939CC8-3996-F943-82E8-BAF7535FDC01}"/>
                </a:ext>
              </a:extLst>
            </p:cNvPr>
            <p:cNvSpPr txBox="1"/>
            <p:nvPr/>
          </p:nvSpPr>
          <p:spPr>
            <a:xfrm>
              <a:off x="-1447142" y="940560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79" name="Picture 78" descr="Icon&#10;&#10;Description automatically generated">
              <a:extLst>
                <a:ext uri="{FF2B5EF4-FFF2-40B4-BE49-F238E27FC236}">
                  <a16:creationId xmlns:a16="http://schemas.microsoft.com/office/drawing/2014/main" id="{A244CDCD-EC0D-D247-8580-B9296E78A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486072" y="903943"/>
              <a:ext cx="1275904" cy="1275904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90461201-81DB-4046-8505-F93438795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8679" y="1099585"/>
            <a:ext cx="1208456" cy="181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CA36A37-7A5A-784F-9CAB-207BF333115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553" y="3001286"/>
            <a:ext cx="977188" cy="30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9268A35-66DA-0349-9338-DA79437BF1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3536" y="1099585"/>
            <a:ext cx="1208455" cy="180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3F34FAB-3B1D-734B-B737-3C427D6CF0D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8982" y="3001285"/>
            <a:ext cx="977188" cy="30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0AB7F1-2812-904C-8681-CF8C6C332F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5721" y="1100484"/>
            <a:ext cx="1190902" cy="178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B668D84-AD2D-3245-9B21-BBE1BA303E8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2578" y="3001336"/>
            <a:ext cx="977188" cy="30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2BD70DDA-8727-CA4A-BE0F-47486596D2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7665" y="1116607"/>
            <a:ext cx="1190902" cy="178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B6F1FBF-E71B-9740-BB60-4F3C162D2F0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6174" y="3005773"/>
            <a:ext cx="977189" cy="30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2C9F3808-AA3F-9040-8470-1C14353193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6726" y="1112340"/>
            <a:ext cx="1213592" cy="183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CFE970D-9559-284D-B3DD-FB98B7DC173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204" y="3002968"/>
            <a:ext cx="977188" cy="30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A6B7CDF4-2CCB-8646-B05A-C1EB93F0DC50}"/>
              </a:ext>
            </a:extLst>
          </p:cNvPr>
          <p:cNvSpPr txBox="1"/>
          <p:nvPr/>
        </p:nvSpPr>
        <p:spPr>
          <a:xfrm>
            <a:off x="1253288" y="479144"/>
            <a:ext cx="6271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Match These Parts of the Body</a:t>
            </a:r>
            <a:endParaRPr lang="en-GB" sz="2800" dirty="0"/>
          </a:p>
        </p:txBody>
      </p:sp>
      <p:sp>
        <p:nvSpPr>
          <p:cNvPr id="87" name="Rectangle 86">
            <a:hlinkClick r:id="rId9"/>
            <a:extLst>
              <a:ext uri="{FF2B5EF4-FFF2-40B4-BE49-F238E27FC236}">
                <a16:creationId xmlns:a16="http://schemas.microsoft.com/office/drawing/2014/main" id="{075D7746-8F26-5C48-AA8A-1CBE1CF02B20}"/>
              </a:ext>
            </a:extLst>
          </p:cNvPr>
          <p:cNvSpPr/>
          <p:nvPr/>
        </p:nvSpPr>
        <p:spPr>
          <a:xfrm>
            <a:off x="7948246" y="5486400"/>
            <a:ext cx="1195754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21C1E1F7-6017-B94C-A265-3B207525B6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960" y="3612819"/>
            <a:ext cx="1213592" cy="183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5EF0AFB-737D-E54F-AF35-F8D951026FE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419" y="5541744"/>
            <a:ext cx="977188" cy="30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A7B726E-8ACC-A948-B0E8-BBF87AC3E6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9085" y="3617773"/>
            <a:ext cx="1208455" cy="181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0DFCD30-CFF1-3A4F-9289-62B241F5152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4718" y="5518792"/>
            <a:ext cx="977188" cy="304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D9D47F0-F27E-8F44-AF8B-0F85434692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42114" y="3605947"/>
            <a:ext cx="1199877" cy="1794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D0F855E-EEC5-E248-8211-10E30CB48E0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0655" y="5514880"/>
            <a:ext cx="977188" cy="30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7B18938-4B16-F24B-A534-43C5C6AE12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8300" y="3590626"/>
            <a:ext cx="1181146" cy="176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F66C5A6-EDC7-EA4D-B1CB-65513FD0913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5827" y="5514880"/>
            <a:ext cx="977189" cy="30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EF816535-BFAA-774B-80F0-67DD53FFF1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1462" y="3576034"/>
            <a:ext cx="1189360" cy="178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58387034-2348-1E4C-B22A-58093139C6E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9659" y="5498875"/>
            <a:ext cx="975989" cy="30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24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56D4C45-B320-AC49-B468-EBC42A4474F9}"/>
              </a:ext>
            </a:extLst>
          </p:cNvPr>
          <p:cNvGrpSpPr/>
          <p:nvPr/>
        </p:nvGrpSpPr>
        <p:grpSpPr>
          <a:xfrm>
            <a:off x="900793" y="3435279"/>
            <a:ext cx="994507" cy="1400343"/>
            <a:chOff x="2319801" y="5293018"/>
            <a:chExt cx="994507" cy="140034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D761CAC-269B-EF4D-BFC9-F597F15CC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23838" y="5497069"/>
              <a:ext cx="990470" cy="1064370"/>
            </a:xfrm>
            <a:prstGeom prst="rect">
              <a:avLst/>
            </a:prstGeom>
          </p:spPr>
        </p:pic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A2053F0-5323-A444-9FF4-5714286BA0D4}"/>
                </a:ext>
              </a:extLst>
            </p:cNvPr>
            <p:cNvSpPr txBox="1"/>
            <p:nvPr/>
          </p:nvSpPr>
          <p:spPr>
            <a:xfrm>
              <a:off x="2319801" y="5293018"/>
              <a:ext cx="926774" cy="140034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542337C-05A7-3B44-93F9-3D247B3E29D4}"/>
              </a:ext>
            </a:extLst>
          </p:cNvPr>
          <p:cNvGrpSpPr/>
          <p:nvPr/>
        </p:nvGrpSpPr>
        <p:grpSpPr>
          <a:xfrm>
            <a:off x="4562712" y="1400236"/>
            <a:ext cx="1148501" cy="1378874"/>
            <a:chOff x="3984248" y="532532"/>
            <a:chExt cx="1504904" cy="173672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52A7CCE-CB21-6242-B201-BE3B3AD8944E}"/>
                </a:ext>
              </a:extLst>
            </p:cNvPr>
            <p:cNvSpPr txBox="1"/>
            <p:nvPr/>
          </p:nvSpPr>
          <p:spPr>
            <a:xfrm>
              <a:off x="3984248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26" name="Picture 125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2D205C31-525D-AF44-A663-AB62A128B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5338" y="719444"/>
              <a:ext cx="1293814" cy="1264465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7568B25-17D5-B649-BEF1-D27FD3A6971F}"/>
              </a:ext>
            </a:extLst>
          </p:cNvPr>
          <p:cNvGrpSpPr/>
          <p:nvPr/>
        </p:nvGrpSpPr>
        <p:grpSpPr>
          <a:xfrm>
            <a:off x="3325762" y="1382350"/>
            <a:ext cx="923281" cy="1396760"/>
            <a:chOff x="6837670" y="187900"/>
            <a:chExt cx="666652" cy="1007302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3281CD6-00FF-2D4A-8E79-811BAB79C9FF}"/>
                </a:ext>
              </a:extLst>
            </p:cNvPr>
            <p:cNvSpPr txBox="1"/>
            <p:nvPr/>
          </p:nvSpPr>
          <p:spPr>
            <a:xfrm>
              <a:off x="6837670" y="187900"/>
              <a:ext cx="666652" cy="100730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53" name="Picture 152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23A7476A-CFF7-8B4C-ABA1-DE2F51A70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7369" y="279250"/>
              <a:ext cx="447255" cy="622187"/>
            </a:xfrm>
            <a:prstGeom prst="rect">
              <a:avLst/>
            </a:prstGeom>
          </p:spPr>
        </p:pic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BD75287E-CE97-A944-93F9-D8A3FEE7F302}"/>
              </a:ext>
            </a:extLst>
          </p:cNvPr>
          <p:cNvGrpSpPr/>
          <p:nvPr/>
        </p:nvGrpSpPr>
        <p:grpSpPr>
          <a:xfrm>
            <a:off x="884877" y="1404886"/>
            <a:ext cx="921782" cy="1374224"/>
            <a:chOff x="5547215" y="532532"/>
            <a:chExt cx="1162876" cy="1736725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1F222F7E-23AD-9640-8E54-058F74132D94}"/>
                </a:ext>
              </a:extLst>
            </p:cNvPr>
            <p:cNvSpPr txBox="1"/>
            <p:nvPr/>
          </p:nvSpPr>
          <p:spPr>
            <a:xfrm>
              <a:off x="5547215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59" name="Picture 15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703895FC-B4AC-804E-BF15-7298ED258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2886" y="882199"/>
              <a:ext cx="1011534" cy="1011534"/>
            </a:xfrm>
            <a:prstGeom prst="rect">
              <a:avLst/>
            </a:prstGeom>
          </p:spPr>
        </p:pic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0257D8D-F0EC-2D4B-89FA-1BF43A1A01DE}"/>
              </a:ext>
            </a:extLst>
          </p:cNvPr>
          <p:cNvGrpSpPr/>
          <p:nvPr/>
        </p:nvGrpSpPr>
        <p:grpSpPr>
          <a:xfrm>
            <a:off x="5744024" y="1388788"/>
            <a:ext cx="923281" cy="1396759"/>
            <a:chOff x="1254167" y="-706151"/>
            <a:chExt cx="1162876" cy="1736725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C4E7D462-D07E-944E-B370-2392C4D68C7F}"/>
                </a:ext>
              </a:extLst>
            </p:cNvPr>
            <p:cNvSpPr txBox="1"/>
            <p:nvPr/>
          </p:nvSpPr>
          <p:spPr>
            <a:xfrm>
              <a:off x="1254167" y="-706151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62" name="Picture 161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C3EE66-09CF-D645-87E0-579746A8DA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0508" y="-256704"/>
              <a:ext cx="1105153" cy="971967"/>
            </a:xfrm>
            <a:prstGeom prst="rect">
              <a:avLst/>
            </a:prstGeom>
          </p:spPr>
        </p:pic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2A0EFE2B-3774-2443-9087-62372D9F6B52}"/>
              </a:ext>
            </a:extLst>
          </p:cNvPr>
          <p:cNvGrpSpPr/>
          <p:nvPr/>
        </p:nvGrpSpPr>
        <p:grpSpPr>
          <a:xfrm>
            <a:off x="2098136" y="1400236"/>
            <a:ext cx="911963" cy="1378874"/>
            <a:chOff x="1140810" y="-645503"/>
            <a:chExt cx="1162876" cy="1736725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EE02C354-FF9D-3C40-A800-11FFD882932F}"/>
                </a:ext>
              </a:extLst>
            </p:cNvPr>
            <p:cNvSpPr txBox="1"/>
            <p:nvPr/>
          </p:nvSpPr>
          <p:spPr>
            <a:xfrm>
              <a:off x="1140810" y="-645503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98" name="Picture 197" descr="A close up of a sign&#10;&#10;Description automatically generated with low confidence">
              <a:extLst>
                <a:ext uri="{FF2B5EF4-FFF2-40B4-BE49-F238E27FC236}">
                  <a16:creationId xmlns:a16="http://schemas.microsoft.com/office/drawing/2014/main" id="{98FD98AB-134D-9F41-A02B-804537E2D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7104" y="-478788"/>
              <a:ext cx="1033740" cy="1185947"/>
            </a:xfrm>
            <a:prstGeom prst="rect">
              <a:avLst/>
            </a:prstGeom>
          </p:spPr>
        </p:pic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8324CE1A-D9EC-184E-B025-BCDD8148F7FB}"/>
              </a:ext>
            </a:extLst>
          </p:cNvPr>
          <p:cNvGrpSpPr/>
          <p:nvPr/>
        </p:nvGrpSpPr>
        <p:grpSpPr>
          <a:xfrm>
            <a:off x="2081799" y="3422720"/>
            <a:ext cx="923281" cy="1396759"/>
            <a:chOff x="1254167" y="-706151"/>
            <a:chExt cx="1162876" cy="1736725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D296845D-C065-984E-82CA-1001EF763942}"/>
                </a:ext>
              </a:extLst>
            </p:cNvPr>
            <p:cNvSpPr txBox="1"/>
            <p:nvPr/>
          </p:nvSpPr>
          <p:spPr>
            <a:xfrm>
              <a:off x="1254167" y="-706151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80" name="Picture 179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0CC5EFC-5534-7245-975D-39EE61FCDC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0508" y="-256704"/>
              <a:ext cx="1105153" cy="971967"/>
            </a:xfrm>
            <a:prstGeom prst="rect">
              <a:avLst/>
            </a:prstGeom>
          </p:spPr>
        </p:pic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625F4A47-A98B-4547-98C3-1C285DF668DD}"/>
              </a:ext>
            </a:extLst>
          </p:cNvPr>
          <p:cNvGrpSpPr/>
          <p:nvPr/>
        </p:nvGrpSpPr>
        <p:grpSpPr>
          <a:xfrm>
            <a:off x="3307104" y="3445325"/>
            <a:ext cx="994507" cy="1400343"/>
            <a:chOff x="2319801" y="5293018"/>
            <a:chExt cx="994507" cy="1400343"/>
          </a:xfrm>
        </p:grpSpPr>
        <p:pic>
          <p:nvPicPr>
            <p:cNvPr id="182" name="Picture 181">
              <a:extLst>
                <a:ext uri="{FF2B5EF4-FFF2-40B4-BE49-F238E27FC236}">
                  <a16:creationId xmlns:a16="http://schemas.microsoft.com/office/drawing/2014/main" id="{AB662204-0098-EE44-B9E8-B1F94A256C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23838" y="5497069"/>
              <a:ext cx="990470" cy="1064370"/>
            </a:xfrm>
            <a:prstGeom prst="rect">
              <a:avLst/>
            </a:prstGeom>
          </p:spPr>
        </p:pic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B30BC0E9-07ED-6A4C-8392-F508B50054BC}"/>
                </a:ext>
              </a:extLst>
            </p:cNvPr>
            <p:cNvSpPr txBox="1"/>
            <p:nvPr/>
          </p:nvSpPr>
          <p:spPr>
            <a:xfrm>
              <a:off x="2319801" y="5293018"/>
              <a:ext cx="926774" cy="140034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8C727D12-E446-514D-B45C-22F68774CB88}"/>
              </a:ext>
            </a:extLst>
          </p:cNvPr>
          <p:cNvGrpSpPr/>
          <p:nvPr/>
        </p:nvGrpSpPr>
        <p:grpSpPr>
          <a:xfrm>
            <a:off x="6984095" y="1405125"/>
            <a:ext cx="923281" cy="1396760"/>
            <a:chOff x="6837670" y="187900"/>
            <a:chExt cx="666652" cy="1007302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F44481A-2256-F440-9B13-BC395137A4FF}"/>
                </a:ext>
              </a:extLst>
            </p:cNvPr>
            <p:cNvSpPr txBox="1"/>
            <p:nvPr/>
          </p:nvSpPr>
          <p:spPr>
            <a:xfrm>
              <a:off x="6837670" y="187900"/>
              <a:ext cx="666652" cy="100730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86" name="Picture 185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698777BC-EB01-DB4F-ABC3-88D644F19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7369" y="279250"/>
              <a:ext cx="447255" cy="622187"/>
            </a:xfrm>
            <a:prstGeom prst="rect">
              <a:avLst/>
            </a:prstGeom>
          </p:spPr>
        </p:pic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2BA36B36-F8DA-FC46-BCBE-9E9383495339}"/>
              </a:ext>
            </a:extLst>
          </p:cNvPr>
          <p:cNvGrpSpPr/>
          <p:nvPr/>
        </p:nvGrpSpPr>
        <p:grpSpPr>
          <a:xfrm>
            <a:off x="4566763" y="3442944"/>
            <a:ext cx="921782" cy="1374224"/>
            <a:chOff x="5547215" y="532532"/>
            <a:chExt cx="1162876" cy="1736725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C45B166B-6295-D840-96CB-AA46A46C7064}"/>
                </a:ext>
              </a:extLst>
            </p:cNvPr>
            <p:cNvSpPr txBox="1"/>
            <p:nvPr/>
          </p:nvSpPr>
          <p:spPr>
            <a:xfrm>
              <a:off x="5547215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89" name="Picture 18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7C7D424-2336-D544-BC5A-9372DB07E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2886" y="882199"/>
              <a:ext cx="1011534" cy="1011534"/>
            </a:xfrm>
            <a:prstGeom prst="rect">
              <a:avLst/>
            </a:prstGeom>
          </p:spPr>
        </p:pic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6FAD3D95-4C85-6048-959F-AC339EA1D3D7}"/>
              </a:ext>
            </a:extLst>
          </p:cNvPr>
          <p:cNvGrpSpPr/>
          <p:nvPr/>
        </p:nvGrpSpPr>
        <p:grpSpPr>
          <a:xfrm>
            <a:off x="5758681" y="3437269"/>
            <a:ext cx="1148501" cy="1378874"/>
            <a:chOff x="3984248" y="532532"/>
            <a:chExt cx="1504904" cy="1736725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C49F9674-2696-4C45-9674-5714C594D088}"/>
                </a:ext>
              </a:extLst>
            </p:cNvPr>
            <p:cNvSpPr txBox="1"/>
            <p:nvPr/>
          </p:nvSpPr>
          <p:spPr>
            <a:xfrm>
              <a:off x="3984248" y="532532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92" name="Picture 191" descr="A picture containing icon&#10;&#10;Description automatically generated">
              <a:extLst>
                <a:ext uri="{FF2B5EF4-FFF2-40B4-BE49-F238E27FC236}">
                  <a16:creationId xmlns:a16="http://schemas.microsoft.com/office/drawing/2014/main" id="{E571E7B7-69F0-EF4D-A937-8631CB7A9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5338" y="719444"/>
              <a:ext cx="1293814" cy="1264465"/>
            </a:xfrm>
            <a:prstGeom prst="rect">
              <a:avLst/>
            </a:prstGeom>
          </p:spPr>
        </p:pic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7A89EF92-D614-2A45-8950-274E16D581F8}"/>
              </a:ext>
            </a:extLst>
          </p:cNvPr>
          <p:cNvGrpSpPr/>
          <p:nvPr/>
        </p:nvGrpSpPr>
        <p:grpSpPr>
          <a:xfrm>
            <a:off x="6949245" y="3437269"/>
            <a:ext cx="911963" cy="1378874"/>
            <a:chOff x="1140810" y="-645503"/>
            <a:chExt cx="1162876" cy="1736725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1B1B27A4-A126-264C-8EF8-0B15C394ACA8}"/>
                </a:ext>
              </a:extLst>
            </p:cNvPr>
            <p:cNvSpPr txBox="1"/>
            <p:nvPr/>
          </p:nvSpPr>
          <p:spPr>
            <a:xfrm>
              <a:off x="1140810" y="-645503"/>
              <a:ext cx="1162876" cy="17367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210" name="Picture 209" descr="A close up of a sign&#10;&#10;Description automatically generated with low confidence">
              <a:extLst>
                <a:ext uri="{FF2B5EF4-FFF2-40B4-BE49-F238E27FC236}">
                  <a16:creationId xmlns:a16="http://schemas.microsoft.com/office/drawing/2014/main" id="{CA15FF73-B6DD-B04E-9072-970FB8EF6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7104" y="-478788"/>
              <a:ext cx="1033740" cy="1185947"/>
            </a:xfrm>
            <a:prstGeom prst="rect">
              <a:avLst/>
            </a:prstGeom>
          </p:spPr>
        </p:pic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04999702-BAC2-CD48-8894-4014A58FE9A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191" y="1388790"/>
            <a:ext cx="947339" cy="142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609965E-BF7F-4847-B0DA-312BF492772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792" y="2920533"/>
            <a:ext cx="782136" cy="24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2A0609A-EFF0-894E-AF9E-C23EBF7557F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4308" y="1388789"/>
            <a:ext cx="955282" cy="1435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FB8C471-1A34-C44F-922A-BFC4D17C9F9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3375" y="2914353"/>
            <a:ext cx="766881" cy="23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786E647B-824B-914B-88C4-2AA4564A4E1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3850" y="1388790"/>
            <a:ext cx="955283" cy="142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CEFF202-E05D-1640-A4BD-E2489B69008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0658" y="2925287"/>
            <a:ext cx="766883" cy="23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36311582-3915-2447-AD31-733EF5BC26C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6921" y="1388999"/>
            <a:ext cx="951044" cy="1428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65E39207-4B55-904A-9126-9946C353DE5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9001" y="2911676"/>
            <a:ext cx="766883" cy="23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29E5322-0E39-714B-BE14-57E0D0DB39F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1760" y="1388789"/>
            <a:ext cx="955143" cy="14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DE1B3D31-8014-354F-B60C-45AD071F6E9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6825" y="2920390"/>
            <a:ext cx="766881" cy="23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B280F011-32E8-7A41-BDCC-CACB8847A715}"/>
              </a:ext>
            </a:extLst>
          </p:cNvPr>
          <p:cNvSpPr txBox="1"/>
          <p:nvPr/>
        </p:nvSpPr>
        <p:spPr>
          <a:xfrm>
            <a:off x="0" y="604459"/>
            <a:ext cx="8809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Match These Parts of the Body and the Face</a:t>
            </a:r>
            <a:endParaRPr lang="en-GB" sz="2800" dirty="0"/>
          </a:p>
        </p:txBody>
      </p:sp>
      <p:sp>
        <p:nvSpPr>
          <p:cNvPr id="134" name="Rectangle 133">
            <a:hlinkClick r:id="rId13"/>
            <a:extLst>
              <a:ext uri="{FF2B5EF4-FFF2-40B4-BE49-F238E27FC236}">
                <a16:creationId xmlns:a16="http://schemas.microsoft.com/office/drawing/2014/main" id="{DB325505-A7C6-4949-8019-7EC91F56ECD8}"/>
              </a:ext>
            </a:extLst>
          </p:cNvPr>
          <p:cNvSpPr/>
          <p:nvPr/>
        </p:nvSpPr>
        <p:spPr>
          <a:xfrm>
            <a:off x="7948246" y="6562906"/>
            <a:ext cx="1195754" cy="295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665E3D41-E53A-9349-8646-9413E4F1CBE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1570" y="3435280"/>
            <a:ext cx="938530" cy="140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3653183F-AA9D-9949-9AD0-BB471DCCD5E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0658" y="4907227"/>
            <a:ext cx="766881" cy="23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693CCDFC-D27E-AE45-86D4-02E2FE7471E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4308" y="3442944"/>
            <a:ext cx="934736" cy="1404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FD1689BA-5612-AA4C-95DF-838B228ACAD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5550" y="4907227"/>
            <a:ext cx="782137" cy="24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A27BC87F-B887-4F45-87C3-E44A49DDBAA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4094" y="1388789"/>
            <a:ext cx="954960" cy="1428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68337FE0-4BCE-CF49-B627-E62EC8D6BC1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1035" y="2905071"/>
            <a:ext cx="751704" cy="23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64AA7073-94B1-0E4D-8A8C-BDF89D6FF037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793" y="3435281"/>
            <a:ext cx="934737" cy="1409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C1D57D43-D74C-CA47-B46F-3D9D1B52F78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419" y="4940658"/>
            <a:ext cx="766881" cy="23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8EFC5785-214E-F14B-8FEC-09AC778083D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8272" y="3435279"/>
            <a:ext cx="938765" cy="140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Picture 140">
            <a:extLst>
              <a:ext uri="{FF2B5EF4-FFF2-40B4-BE49-F238E27FC236}">
                <a16:creationId xmlns:a16="http://schemas.microsoft.com/office/drawing/2014/main" id="{73D0035B-3695-9C4F-9FC7-49AC4F08E00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1682" y="4938932"/>
            <a:ext cx="766881" cy="23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4D316108-1133-3944-BEC5-9502752A6C40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0193" y="3435279"/>
            <a:ext cx="938765" cy="140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A04D4C05-6D99-D148-9D42-C336B246111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4617" y="4920300"/>
            <a:ext cx="744648" cy="23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DAFEA104-7FC0-4C42-BC58-8DAE91390B87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3543" y="3429000"/>
            <a:ext cx="938765" cy="140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256E0B08-D082-E14B-B1E1-C73CA0159C8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7967" y="4914021"/>
            <a:ext cx="744648" cy="23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43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</p:childTnLst>
        </p:cTn>
      </p:par>
    </p:tnLst>
    <p:bldLst>
      <p:bldP spid="1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  <a:extLst>
              <a:ext uri="{FF2B5EF4-FFF2-40B4-BE49-F238E27FC236}">
                <a16:creationId xmlns:a16="http://schemas.microsoft.com/office/drawing/2014/main" id="{5BE88A5E-F528-C04C-B09B-9F996FCF1006}"/>
              </a:ext>
            </a:extLst>
          </p:cNvPr>
          <p:cNvSpPr/>
          <p:nvPr/>
        </p:nvSpPr>
        <p:spPr>
          <a:xfrm>
            <a:off x="7948246" y="5486400"/>
            <a:ext cx="1195754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hlinkClick r:id="rId2"/>
            <a:extLst>
              <a:ext uri="{FF2B5EF4-FFF2-40B4-BE49-F238E27FC236}">
                <a16:creationId xmlns:a16="http://schemas.microsoft.com/office/drawing/2014/main" id="{354A2F83-E831-4E4D-906F-39A275A7CC2D}"/>
              </a:ext>
            </a:extLst>
          </p:cNvPr>
          <p:cNvSpPr/>
          <p:nvPr/>
        </p:nvSpPr>
        <p:spPr>
          <a:xfrm>
            <a:off x="0" y="5486400"/>
            <a:ext cx="1195754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8C058020-CE1A-4275-96FF-3E9B179AFEF1}" vid="{BE2BE99D-79A1-4F73-BB89-E052F53DA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276</TotalTime>
  <Words>21</Words>
  <Application>Microsoft Office PowerPoint</Application>
  <PresentationFormat>On-screen Show (4:3)</PresentationFormat>
  <Paragraphs>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Twinkl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Twinkl Twinkl</dc:creator>
  <cp:lastModifiedBy>Valentini Pavlidou</cp:lastModifiedBy>
  <cp:revision>22</cp:revision>
  <dcterms:created xsi:type="dcterms:W3CDTF">2021-07-29T10:42:10Z</dcterms:created>
  <dcterms:modified xsi:type="dcterms:W3CDTF">2025-10-03T17:38:04Z</dcterms:modified>
</cp:coreProperties>
</file>