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9"/>
  </p:notesMasterIdLst>
  <p:handoutMasterIdLst>
    <p:handoutMasterId r:id="rId20"/>
  </p:handoutMasterIdLst>
  <p:sldIdLst>
    <p:sldId id="281" r:id="rId2"/>
    <p:sldId id="268" r:id="rId3"/>
    <p:sldId id="294" r:id="rId4"/>
    <p:sldId id="293" r:id="rId5"/>
    <p:sldId id="292" r:id="rId6"/>
    <p:sldId id="291" r:id="rId7"/>
    <p:sldId id="290" r:id="rId8"/>
    <p:sldId id="289" r:id="rId9"/>
    <p:sldId id="288" r:id="rId10"/>
    <p:sldId id="287" r:id="rId11"/>
    <p:sldId id="286" r:id="rId12"/>
    <p:sldId id="295" r:id="rId13"/>
    <p:sldId id="285" r:id="rId14"/>
    <p:sldId id="284" r:id="rId15"/>
    <p:sldId id="283" r:id="rId16"/>
    <p:sldId id="282" r:id="rId17"/>
    <p:sldId id="270" r:id="rId18"/>
  </p:sldIdLst>
  <p:sldSz cx="9144000" cy="6858000" type="screen4x3"/>
  <p:notesSz cx="6858000" cy="9144000"/>
  <p:embeddedFontLst>
    <p:embeddedFont>
      <p:font typeface="Roboto" panose="02000000000000000000" pitchFamily="2" charset="0"/>
      <p:regular r:id="rId21"/>
      <p:bold r:id="rId22"/>
      <p:italic r:id="rId23"/>
      <p:boldItalic r:id="rId24"/>
    </p:embeddedFont>
    <p:embeddedFont>
      <p:font typeface="Twinkl" panose="020B0604020202020204" charset="0"/>
      <p:regular r:id="rId25"/>
      <p:bold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99" userDrawn="1">
          <p15:clr>
            <a:srgbClr val="A4A3A4"/>
          </p15:clr>
        </p15:guide>
        <p15:guide id="9" orient="horz" pos="482" userDrawn="1">
          <p15:clr>
            <a:srgbClr val="A4A3A4"/>
          </p15:clr>
        </p15:guide>
        <p15:guide id="10" orient="horz" pos="3816"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17E"/>
    <a:srgbClr val="65186A"/>
    <a:srgbClr val="E5C800"/>
    <a:srgbClr val="B3DDE7"/>
    <a:srgbClr val="E50050"/>
    <a:srgbClr val="F08215"/>
    <a:srgbClr val="EA516C"/>
    <a:srgbClr val="266878"/>
    <a:srgbClr val="B6DEE8"/>
    <a:srgbClr val="3A9E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2" d="100"/>
          <a:sy n="82" d="100"/>
        </p:scale>
        <p:origin x="1502" y="48"/>
      </p:cViewPr>
      <p:guideLst>
        <p:guide orient="horz" pos="2183"/>
        <p:guide pos="2880"/>
        <p:guide pos="340"/>
        <p:guide orient="horz" pos="3974"/>
        <p:guide pos="5420"/>
        <p:guide orient="horz" pos="346"/>
        <p:guide pos="499"/>
        <p:guide orient="horz" pos="482"/>
        <p:guide orient="horz" pos="3816"/>
        <p:guide pos="5284"/>
      </p:guideLst>
    </p:cSldViewPr>
  </p:slideViewPr>
  <p:notesTextViewPr>
    <p:cViewPr>
      <p:scale>
        <a:sx n="3" d="2"/>
        <a:sy n="3" d="2"/>
      </p:scale>
      <p:origin x="0" y="0"/>
    </p:cViewPr>
  </p:notesTextViewPr>
  <p:notesViewPr>
    <p:cSldViewPr snapToGrid="0" showGuides="1">
      <p:cViewPr varScale="1">
        <p:scale>
          <a:sx n="87" d="100"/>
          <a:sy n="87" d="100"/>
        </p:scale>
        <p:origin x="309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twinkl-originals/3-5-eyfs-non-fiction-twinkl-originals/originals-explorers-the-human-body-3-5-eyfs-non-fiction-twinkl-originals"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www.twinkl.co.uk/resources/twinkl-originals/3-5-eyfs-non-fiction-twinkl-originals/originals-explorers-the-human-body-3-5-eyfs-non-fiction-twinkl-originals"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twinkl.co.uk/resources/twinkl-originals/3-5-eyfs-non-fiction-twinkl-originals/originals-explorers-the-human-body-3-5-eyfs-non-fiction-twinkl-originals"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resources/twinkl-originals/3-5-eyfs-non-fiction-twinkl-originals/originals-explorers-the-human-body-3-5-eyfs-non-fiction-twinkl-originals" TargetMode="External"/><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extLst>
              <a:ext uri="{FF2B5EF4-FFF2-40B4-BE49-F238E27FC236}">
                <a16:creationId xmlns:a16="http://schemas.microsoft.com/office/drawing/2014/main" id="{3586BF86-DE41-4F1E-A9BF-FF88F4C4D76D}"/>
              </a:ext>
            </a:extLst>
          </p:cNvPr>
          <p:cNvSpPr/>
          <p:nvPr userDrawn="1"/>
        </p:nvSpPr>
        <p:spPr>
          <a:xfrm>
            <a:off x="0" y="5934635"/>
            <a:ext cx="1281953" cy="860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US"/>
              <a:t>Click to edit Master title style</a:t>
            </a:r>
            <a:endParaRPr lang="en-GB" dirty="0"/>
          </a:p>
        </p:txBody>
      </p:sp>
      <p:sp>
        <p:nvSpPr>
          <p:cNvPr id="11" name="Freeform: Shape 10">
            <a:extLst>
              <a:ext uri="{FF2B5EF4-FFF2-40B4-BE49-F238E27FC236}">
                <a16:creationId xmlns:a16="http://schemas.microsoft.com/office/drawing/2014/main" id="{F9A2673A-FE31-46B7-0442-6CDB126E630E}"/>
              </a:ext>
            </a:extLst>
          </p:cNvPr>
          <p:cNvSpPr/>
          <p:nvPr userDrawn="1"/>
        </p:nvSpPr>
        <p:spPr bwMode="auto">
          <a:xfrm>
            <a:off x="6928572" y="1320963"/>
            <a:ext cx="2215428" cy="4482666"/>
          </a:xfrm>
          <a:custGeom>
            <a:avLst/>
            <a:gdLst>
              <a:gd name="connsiteX0" fmla="*/ 347657 w 2215428"/>
              <a:gd name="connsiteY0" fmla="*/ 0 h 4482666"/>
              <a:gd name="connsiteX1" fmla="*/ 2215428 w 2215428"/>
              <a:gd name="connsiteY1" fmla="*/ 0 h 4482666"/>
              <a:gd name="connsiteX2" fmla="*/ 2215428 w 2215428"/>
              <a:gd name="connsiteY2" fmla="*/ 4482666 h 4482666"/>
              <a:gd name="connsiteX3" fmla="*/ 347657 w 2215428"/>
              <a:gd name="connsiteY3" fmla="*/ 4482666 h 4482666"/>
              <a:gd name="connsiteX4" fmla="*/ 0 w 2215428"/>
              <a:gd name="connsiteY4" fmla="*/ 4135009 h 4482666"/>
              <a:gd name="connsiteX5" fmla="*/ 0 w 2215428"/>
              <a:gd name="connsiteY5" fmla="*/ 347657 h 4482666"/>
              <a:gd name="connsiteX6" fmla="*/ 347657 w 2215428"/>
              <a:gd name="connsiteY6" fmla="*/ 0 h 448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428" h="4482666">
                <a:moveTo>
                  <a:pt x="347657" y="0"/>
                </a:moveTo>
                <a:lnTo>
                  <a:pt x="2215428" y="0"/>
                </a:lnTo>
                <a:lnTo>
                  <a:pt x="2215428" y="4482666"/>
                </a:lnTo>
                <a:lnTo>
                  <a:pt x="347657" y="4482666"/>
                </a:lnTo>
                <a:cubicBezTo>
                  <a:pt x="155651" y="4482666"/>
                  <a:pt x="0" y="4327015"/>
                  <a:pt x="0" y="4135009"/>
                </a:cubicBezTo>
                <a:lnTo>
                  <a:pt x="0" y="347657"/>
                </a:lnTo>
                <a:cubicBezTo>
                  <a:pt x="0" y="155651"/>
                  <a:pt x="155651" y="0"/>
                  <a:pt x="347657" y="0"/>
                </a:cubicBezTo>
                <a:close/>
              </a:path>
            </a:pathLst>
          </a:custGeom>
          <a:solidFill>
            <a:srgbClr val="B3DDE7"/>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r>
              <a:rPr lang="en-GB" sz="1350" dirty="0">
                <a:latin typeface="Twinkl" pitchFamily="50" charset="0"/>
              </a:rPr>
              <a:t> </a:t>
            </a:r>
          </a:p>
        </p:txBody>
      </p:sp>
      <p:sp>
        <p:nvSpPr>
          <p:cNvPr id="7" name="Freeform: Shape 6">
            <a:extLst>
              <a:ext uri="{FF2B5EF4-FFF2-40B4-BE49-F238E27FC236}">
                <a16:creationId xmlns:a16="http://schemas.microsoft.com/office/drawing/2014/main" id="{10F6FAB5-59A9-3E39-9608-303154E8AA4B}"/>
              </a:ext>
            </a:extLst>
          </p:cNvPr>
          <p:cNvSpPr/>
          <p:nvPr userDrawn="1"/>
        </p:nvSpPr>
        <p:spPr bwMode="auto">
          <a:xfrm>
            <a:off x="177801" y="449761"/>
            <a:ext cx="6649172" cy="6408239"/>
          </a:xfrm>
          <a:custGeom>
            <a:avLst/>
            <a:gdLst>
              <a:gd name="connsiteX0" fmla="*/ 487650 w 6649172"/>
              <a:gd name="connsiteY0" fmla="*/ 0 h 6408239"/>
              <a:gd name="connsiteX1" fmla="*/ 6161522 w 6649172"/>
              <a:gd name="connsiteY1" fmla="*/ 0 h 6408239"/>
              <a:gd name="connsiteX2" fmla="*/ 6649172 w 6649172"/>
              <a:gd name="connsiteY2" fmla="*/ 402119 h 6408239"/>
              <a:gd name="connsiteX3" fmla="*/ 6649172 w 6649172"/>
              <a:gd name="connsiteY3" fmla="*/ 6408239 h 6408239"/>
              <a:gd name="connsiteX4" fmla="*/ 0 w 6649172"/>
              <a:gd name="connsiteY4" fmla="*/ 6408239 h 6408239"/>
              <a:gd name="connsiteX5" fmla="*/ 0 w 6649172"/>
              <a:gd name="connsiteY5" fmla="*/ 402119 h 6408239"/>
              <a:gd name="connsiteX6" fmla="*/ 487650 w 6649172"/>
              <a:gd name="connsiteY6" fmla="*/ 0 h 6408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9172" h="6408239">
                <a:moveTo>
                  <a:pt x="487650" y="0"/>
                </a:moveTo>
                <a:lnTo>
                  <a:pt x="6161522" y="0"/>
                </a:lnTo>
                <a:cubicBezTo>
                  <a:pt x="6430844" y="0"/>
                  <a:pt x="6649172" y="180035"/>
                  <a:pt x="6649172" y="402119"/>
                </a:cubicBezTo>
                <a:lnTo>
                  <a:pt x="6649172" y="6408239"/>
                </a:lnTo>
                <a:lnTo>
                  <a:pt x="0" y="6408239"/>
                </a:lnTo>
                <a:lnTo>
                  <a:pt x="0" y="402119"/>
                </a:lnTo>
                <a:cubicBezTo>
                  <a:pt x="0" y="180035"/>
                  <a:pt x="218328" y="0"/>
                  <a:pt x="487650" y="0"/>
                </a:cubicBezTo>
                <a:close/>
              </a:path>
            </a:pathLst>
          </a:custGeom>
          <a:solidFill>
            <a:srgbClr val="B6DEE8"/>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r>
              <a:rPr lang="en-GB" sz="1350" dirty="0">
                <a:latin typeface="Twinkl" pitchFamily="50" charset="0"/>
              </a:rPr>
              <a:t> </a:t>
            </a:r>
          </a:p>
        </p:txBody>
      </p:sp>
      <p:sp>
        <p:nvSpPr>
          <p:cNvPr id="3" name="Rectangle 2">
            <a:hlinkClick r:id="rId2"/>
            <a:extLst>
              <a:ext uri="{FF2B5EF4-FFF2-40B4-BE49-F238E27FC236}">
                <a16:creationId xmlns:a16="http://schemas.microsoft.com/office/drawing/2014/main" id="{22EB1270-D9E3-ADE9-36A8-839791A62ADB}"/>
              </a:ext>
            </a:extLst>
          </p:cNvPr>
          <p:cNvSpPr/>
          <p:nvPr userDrawn="1"/>
        </p:nvSpPr>
        <p:spPr>
          <a:xfrm>
            <a:off x="8570422" y="6583680"/>
            <a:ext cx="666811" cy="369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63F65F4-0515-BE94-8B96-8C5A17150ABE}"/>
              </a:ext>
            </a:extLst>
          </p:cNvPr>
          <p:cNvSpPr/>
          <p:nvPr userDrawn="1"/>
        </p:nvSpPr>
        <p:spPr>
          <a:xfrm>
            <a:off x="177801" y="449761"/>
            <a:ext cx="5600699" cy="6417977"/>
          </a:xfrm>
          <a:custGeom>
            <a:avLst/>
            <a:gdLst>
              <a:gd name="connsiteX0" fmla="*/ 410755 w 5600699"/>
              <a:gd name="connsiteY0" fmla="*/ 0 h 6417977"/>
              <a:gd name="connsiteX1" fmla="*/ 5189944 w 5600699"/>
              <a:gd name="connsiteY1" fmla="*/ 0 h 6417977"/>
              <a:gd name="connsiteX2" fmla="*/ 5600699 w 5600699"/>
              <a:gd name="connsiteY2" fmla="*/ 338711 h 6417977"/>
              <a:gd name="connsiteX3" fmla="*/ 5600699 w 5600699"/>
              <a:gd name="connsiteY3" fmla="*/ 4627237 h 6417977"/>
              <a:gd name="connsiteX4" fmla="*/ 5600699 w 5600699"/>
              <a:gd name="connsiteY4" fmla="*/ 5397757 h 6417977"/>
              <a:gd name="connsiteX5" fmla="*/ 5600699 w 5600699"/>
              <a:gd name="connsiteY5" fmla="*/ 6417977 h 6417977"/>
              <a:gd name="connsiteX6" fmla="*/ 0 w 5600699"/>
              <a:gd name="connsiteY6" fmla="*/ 6417977 h 6417977"/>
              <a:gd name="connsiteX7" fmla="*/ 0 w 5600699"/>
              <a:gd name="connsiteY7" fmla="*/ 5397757 h 6417977"/>
              <a:gd name="connsiteX8" fmla="*/ 0 w 5600699"/>
              <a:gd name="connsiteY8" fmla="*/ 4627237 h 6417977"/>
              <a:gd name="connsiteX9" fmla="*/ 0 w 5600699"/>
              <a:gd name="connsiteY9" fmla="*/ 338711 h 6417977"/>
              <a:gd name="connsiteX10" fmla="*/ 410755 w 5600699"/>
              <a:gd name="connsiteY10" fmla="*/ 0 h 641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00699" h="6417977">
                <a:moveTo>
                  <a:pt x="410755" y="0"/>
                </a:moveTo>
                <a:lnTo>
                  <a:pt x="5189944" y="0"/>
                </a:lnTo>
                <a:cubicBezTo>
                  <a:pt x="5416798" y="0"/>
                  <a:pt x="5600699" y="151646"/>
                  <a:pt x="5600699" y="338711"/>
                </a:cubicBezTo>
                <a:lnTo>
                  <a:pt x="5600699" y="4627237"/>
                </a:lnTo>
                <a:lnTo>
                  <a:pt x="5600699" y="5397757"/>
                </a:lnTo>
                <a:lnTo>
                  <a:pt x="5600699" y="6417977"/>
                </a:lnTo>
                <a:lnTo>
                  <a:pt x="0" y="6417977"/>
                </a:lnTo>
                <a:lnTo>
                  <a:pt x="0" y="5397757"/>
                </a:lnTo>
                <a:lnTo>
                  <a:pt x="0" y="4627237"/>
                </a:lnTo>
                <a:lnTo>
                  <a:pt x="0" y="338711"/>
                </a:lnTo>
                <a:cubicBezTo>
                  <a:pt x="0" y="151646"/>
                  <a:pt x="183901" y="0"/>
                  <a:pt x="410755" y="0"/>
                </a:cubicBezTo>
                <a:close/>
              </a:path>
            </a:pathLst>
          </a:custGeom>
          <a:solidFill>
            <a:srgbClr val="B3DD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Freeform: Shape 3">
            <a:extLst>
              <a:ext uri="{FF2B5EF4-FFF2-40B4-BE49-F238E27FC236}">
                <a16:creationId xmlns:a16="http://schemas.microsoft.com/office/drawing/2014/main" id="{7E47AC51-2F9E-E58E-BF69-410933A92FD2}"/>
              </a:ext>
            </a:extLst>
          </p:cNvPr>
          <p:cNvSpPr/>
          <p:nvPr userDrawn="1"/>
        </p:nvSpPr>
        <p:spPr bwMode="auto">
          <a:xfrm>
            <a:off x="5930668" y="1432457"/>
            <a:ext cx="3207912" cy="4482666"/>
          </a:xfrm>
          <a:custGeom>
            <a:avLst/>
            <a:gdLst>
              <a:gd name="connsiteX0" fmla="*/ 347657 w 3207912"/>
              <a:gd name="connsiteY0" fmla="*/ 0 h 4482666"/>
              <a:gd name="connsiteX1" fmla="*/ 2215428 w 3207912"/>
              <a:gd name="connsiteY1" fmla="*/ 0 h 4482666"/>
              <a:gd name="connsiteX2" fmla="*/ 2215428 w 3207912"/>
              <a:gd name="connsiteY2" fmla="*/ 2 h 4482666"/>
              <a:gd name="connsiteX3" fmla="*/ 3207912 w 3207912"/>
              <a:gd name="connsiteY3" fmla="*/ 2 h 4482666"/>
              <a:gd name="connsiteX4" fmla="*/ 3207912 w 3207912"/>
              <a:gd name="connsiteY4" fmla="*/ 4482666 h 4482666"/>
              <a:gd name="connsiteX5" fmla="*/ 2215428 w 3207912"/>
              <a:gd name="connsiteY5" fmla="*/ 4482666 h 4482666"/>
              <a:gd name="connsiteX6" fmla="*/ 1417172 w 3207912"/>
              <a:gd name="connsiteY6" fmla="*/ 4482666 h 4482666"/>
              <a:gd name="connsiteX7" fmla="*/ 347657 w 3207912"/>
              <a:gd name="connsiteY7" fmla="*/ 4482666 h 4482666"/>
              <a:gd name="connsiteX8" fmla="*/ 0 w 3207912"/>
              <a:gd name="connsiteY8" fmla="*/ 4135009 h 4482666"/>
              <a:gd name="connsiteX9" fmla="*/ 0 w 3207912"/>
              <a:gd name="connsiteY9" fmla="*/ 347657 h 4482666"/>
              <a:gd name="connsiteX10" fmla="*/ 347657 w 3207912"/>
              <a:gd name="connsiteY10" fmla="*/ 0 h 448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07912" h="4482666">
                <a:moveTo>
                  <a:pt x="347657" y="0"/>
                </a:moveTo>
                <a:lnTo>
                  <a:pt x="2215428" y="0"/>
                </a:lnTo>
                <a:lnTo>
                  <a:pt x="2215428" y="2"/>
                </a:lnTo>
                <a:lnTo>
                  <a:pt x="3207912" y="2"/>
                </a:lnTo>
                <a:lnTo>
                  <a:pt x="3207912" y="4482666"/>
                </a:lnTo>
                <a:lnTo>
                  <a:pt x="2215428" y="4482666"/>
                </a:lnTo>
                <a:lnTo>
                  <a:pt x="1417172" y="4482666"/>
                </a:lnTo>
                <a:lnTo>
                  <a:pt x="347657" y="4482666"/>
                </a:lnTo>
                <a:cubicBezTo>
                  <a:pt x="155651" y="4482666"/>
                  <a:pt x="0" y="4327015"/>
                  <a:pt x="0" y="4135009"/>
                </a:cubicBezTo>
                <a:lnTo>
                  <a:pt x="0" y="347657"/>
                </a:lnTo>
                <a:cubicBezTo>
                  <a:pt x="0" y="155651"/>
                  <a:pt x="155651" y="0"/>
                  <a:pt x="347657" y="0"/>
                </a:cubicBezTo>
                <a:close/>
              </a:path>
            </a:pathLst>
          </a:custGeom>
          <a:solidFill>
            <a:srgbClr val="01417E"/>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r>
              <a:rPr lang="en-GB" sz="1350" dirty="0">
                <a:latin typeface="Twinkl" pitchFamily="50" charset="0"/>
              </a:rPr>
              <a:t> </a:t>
            </a:r>
          </a:p>
        </p:txBody>
      </p:sp>
      <p:sp>
        <p:nvSpPr>
          <p:cNvPr id="5" name="Rectangle 4">
            <a:hlinkClick r:id="rId2"/>
            <a:extLst>
              <a:ext uri="{FF2B5EF4-FFF2-40B4-BE49-F238E27FC236}">
                <a16:creationId xmlns:a16="http://schemas.microsoft.com/office/drawing/2014/main" id="{0A10099D-2C1C-FCE4-D1E1-5F2E3D4921FB}"/>
              </a:ext>
            </a:extLst>
          </p:cNvPr>
          <p:cNvSpPr/>
          <p:nvPr userDrawn="1"/>
        </p:nvSpPr>
        <p:spPr>
          <a:xfrm>
            <a:off x="8570422" y="6583680"/>
            <a:ext cx="666811" cy="369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14527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extLst>
              <a:ext uri="{FF2B5EF4-FFF2-40B4-BE49-F238E27FC236}">
                <a16:creationId xmlns:a16="http://schemas.microsoft.com/office/drawing/2014/main" id="{4FE7CBC0-BB59-5117-09B5-83F82D8A950E}"/>
              </a:ext>
            </a:extLst>
          </p:cNvPr>
          <p:cNvSpPr/>
          <p:nvPr userDrawn="1"/>
        </p:nvSpPr>
        <p:spPr>
          <a:xfrm>
            <a:off x="0" y="5934635"/>
            <a:ext cx="1281953" cy="860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2295228"/>
            <a:chOff x="743837" y="1344834"/>
            <a:chExt cx="7644513" cy="2295228"/>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2021268"/>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dirty="0">
                  <a:latin typeface="Roboto" panose="02000000000000000000" pitchFamily="2" charset="0"/>
                  <a:ea typeface="Roboto" panose="02000000000000000000" pitchFamily="2" charset="0"/>
                </a:rPr>
                <a:t>This resource has been designed with animations to make it as fun and engaging as possible. To view the content in the correct formatting, please view the PowerPoint in ‘slide show mode’. This takes you from desktop to presentation mode. If you view the slides out of ‘slide show mode’, you may find that some of the text and images overlap each other and/or are difficult to read. </a:t>
              </a:r>
            </a:p>
            <a:p>
              <a:pPr>
                <a:spcAft>
                  <a:spcPts val="600"/>
                </a:spcAft>
              </a:pPr>
              <a:r>
                <a:rPr lang="en-GB" sz="1400" dirty="0">
                  <a:latin typeface="Roboto" panose="02000000000000000000" pitchFamily="2" charset="0"/>
                  <a:ea typeface="Roboto" panose="02000000000000000000" pitchFamily="2" charset="0"/>
                </a:rPr>
                <a:t>To enter slide show mode, go to the </a:t>
              </a:r>
              <a:r>
                <a:rPr lang="en-GB" sz="1400" b="1" dirty="0">
                  <a:latin typeface="Roboto" panose="02000000000000000000" pitchFamily="2" charset="0"/>
                  <a:ea typeface="Roboto" panose="02000000000000000000" pitchFamily="2" charset="0"/>
                </a:rPr>
                <a:t>slide show menu tab </a:t>
              </a:r>
              <a:r>
                <a:rPr lang="en-GB" sz="1400" dirty="0">
                  <a:latin typeface="Roboto" panose="02000000000000000000" pitchFamily="2" charset="0"/>
                  <a:ea typeface="Roboto" panose="02000000000000000000" pitchFamily="2" charset="0"/>
                </a:rPr>
                <a:t>and select either </a:t>
              </a:r>
              <a:r>
                <a:rPr lang="en-GB" sz="1400" b="1" dirty="0">
                  <a:latin typeface="Roboto" panose="02000000000000000000" pitchFamily="2" charset="0"/>
                  <a:ea typeface="Roboto" panose="02000000000000000000" pitchFamily="2" charset="0"/>
                </a:rPr>
                <a:t>from beginning</a:t>
              </a:r>
              <a:r>
                <a:rPr lang="en-GB" sz="1400" dirty="0">
                  <a:latin typeface="Roboto" panose="02000000000000000000" pitchFamily="2" charset="0"/>
                  <a:ea typeface="Roboto" panose="02000000000000000000" pitchFamily="2" charset="0"/>
                </a:rPr>
                <a:t> </a:t>
              </a:r>
              <a:r>
                <a:rPr lang="en-GB" sz="1400" b="1" dirty="0">
                  <a:latin typeface="Roboto" panose="02000000000000000000" pitchFamily="2" charset="0"/>
                  <a:ea typeface="Roboto" panose="02000000000000000000" pitchFamily="2" charset="0"/>
                </a:rPr>
                <a:t>or from current slide</a:t>
              </a:r>
              <a:r>
                <a:rPr lang="en-GB" sz="1400" dirty="0">
                  <a:latin typeface="Roboto" panose="02000000000000000000" pitchFamily="2" charset="0"/>
                  <a:ea typeface="Roboto" panose="02000000000000000000" pitchFamily="2" charset="0"/>
                </a:rPr>
                <a:t>.</a:t>
              </a: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a:t>
            </a:r>
            <a:endParaRPr lang="en-GB" sz="2800" b="1" dirty="0">
              <a:solidFill>
                <a:srgbClr val="E34192"/>
              </a:solidFill>
            </a:endParaRPr>
          </a:p>
        </p:txBody>
      </p:sp>
    </p:spTree>
    <p:extLst>
      <p:ext uri="{BB962C8B-B14F-4D97-AF65-F5344CB8AC3E}">
        <p14:creationId xmlns:p14="http://schemas.microsoft.com/office/powerpoint/2010/main" val="777275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6" r:id="rId5"/>
    <p:sldLayoutId id="2147483673" r:id="rId6"/>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5899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3754038"/>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1673159"/>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foot</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2713598"/>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belly</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sp>
        <p:nvSpPr>
          <p:cNvPr id="92" name="label Text">
            <a:extLst>
              <a:ext uri="{FF2B5EF4-FFF2-40B4-BE49-F238E27FC236}">
                <a16:creationId xmlns:a16="http://schemas.microsoft.com/office/drawing/2014/main" id="{B32DB4F4-4AF4-7D89-9232-B2AA98F46CB9}"/>
              </a:ext>
            </a:extLst>
          </p:cNvPr>
          <p:cNvSpPr/>
          <p:nvPr/>
        </p:nvSpPr>
        <p:spPr>
          <a:xfrm>
            <a:off x="446208" y="1011690"/>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spTree>
    <p:extLst>
      <p:ext uri="{BB962C8B-B14F-4D97-AF65-F5344CB8AC3E}">
        <p14:creationId xmlns:p14="http://schemas.microsoft.com/office/powerpoint/2010/main" val="41739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childTnLst>
                              </p:cTn>
                            </p:par>
                            <p:par>
                              <p:cTn id="18" fill="hold">
                                <p:stCondLst>
                                  <p:cond delay="15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54000">
                                          <p:cBhvr additive="base">
                                            <p:cTn id="21"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54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childTnLst>
                              </p:cTn>
                            </p:par>
                            <p:par>
                              <p:cTn id="18" fill="hold">
                                <p:stCondLst>
                                  <p:cond delay="1500"/>
                                </p:stCondLst>
                                <p:childTnLst>
                                  <p:par>
                                    <p:cTn id="19" presetID="2" presetClass="entr" presetSubtype="2" fill="hold" grpId="2"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2710738"/>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1673159"/>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374831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4286692" y="1073934"/>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spTree>
    <p:extLst>
      <p:ext uri="{BB962C8B-B14F-4D97-AF65-F5344CB8AC3E}">
        <p14:creationId xmlns:p14="http://schemas.microsoft.com/office/powerpoint/2010/main" val="1077517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par>
                              <p:cTn id="18" fill="hold">
                                <p:stCondLst>
                                  <p:cond delay="15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54000">
                                          <p:cBhvr additive="base">
                                            <p:cTn id="21"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14:presetBounceEnd="40000">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14:bounceEnd="40000">
                                          <p:cBhvr additive="base">
                                            <p:cTn id="26"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14:presetBounceEnd="54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4000">
                                          <p:cBhvr additive="base">
                                            <p:cTn id="31"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par>
                              <p:cTn id="18" fill="hold">
                                <p:stCondLst>
                                  <p:cond delay="1500"/>
                                </p:stCondLst>
                                <p:childTnLst>
                                  <p:par>
                                    <p:cTn id="19" presetID="2" presetClass="entr" presetSubtype="2" fill="hold" grpId="2"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374831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1673159"/>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2710738"/>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belly</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88" name="Group 87">
            <a:extLst>
              <a:ext uri="{FF2B5EF4-FFF2-40B4-BE49-F238E27FC236}">
                <a16:creationId xmlns:a16="http://schemas.microsoft.com/office/drawing/2014/main" id="{DA1B6E69-DA61-56B4-008A-559265858F62}"/>
              </a:ext>
            </a:extLst>
          </p:cNvPr>
          <p:cNvGrpSpPr/>
          <p:nvPr/>
        </p:nvGrpSpPr>
        <p:grpSpPr>
          <a:xfrm>
            <a:off x="3772590" y="1694928"/>
            <a:ext cx="2882903" cy="698988"/>
            <a:chOff x="3772590" y="1694928"/>
            <a:chExt cx="2882903" cy="698988"/>
          </a:xfrm>
        </p:grpSpPr>
        <p:sp>
          <p:nvSpPr>
            <p:cNvPr id="29" name="label Text">
              <a:extLst>
                <a:ext uri="{FF2B5EF4-FFF2-40B4-BE49-F238E27FC236}">
                  <a16:creationId xmlns:a16="http://schemas.microsoft.com/office/drawing/2014/main" id="{28BA97E7-D356-6E19-F05B-F8D1B5B22F0B}"/>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57" name="Straight Arrow Connector 56">
              <a:extLst>
                <a:ext uri="{FF2B5EF4-FFF2-40B4-BE49-F238E27FC236}">
                  <a16:creationId xmlns:a16="http://schemas.microsoft.com/office/drawing/2014/main" id="{DF0B9713-7CF6-D11C-20E2-BF82571524E1}"/>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5217325" y="1917247"/>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spTree>
    <p:extLst>
      <p:ext uri="{BB962C8B-B14F-4D97-AF65-F5344CB8AC3E}">
        <p14:creationId xmlns:p14="http://schemas.microsoft.com/office/powerpoint/2010/main" val="9062278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childTnLst>
                              </p:cTn>
                            </p:par>
                            <p:par>
                              <p:cTn id="18" fill="hold">
                                <p:stCondLst>
                                  <p:cond delay="20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54000">
                                          <p:cBhvr additive="base">
                                            <p:cTn id="21"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54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childTnLst>
                              </p:cTn>
                            </p:par>
                            <p:par>
                              <p:cTn id="18" fill="hold">
                                <p:stCondLst>
                                  <p:cond delay="2000"/>
                                </p:stCondLst>
                                <p:childTnLst>
                                  <p:par>
                                    <p:cTn id="19" presetID="2" presetClass="entr" presetSubtype="2" fill="hold" grpId="2"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grpId="2"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1671506"/>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2709911"/>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374831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460856" y="1767026"/>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12" name="Group 11">
            <a:extLst>
              <a:ext uri="{FF2B5EF4-FFF2-40B4-BE49-F238E27FC236}">
                <a16:creationId xmlns:a16="http://schemas.microsoft.com/office/drawing/2014/main" id="{855E2A67-3F17-E801-693C-BE0172778CA0}"/>
              </a:ext>
            </a:extLst>
          </p:cNvPr>
          <p:cNvGrpSpPr/>
          <p:nvPr/>
        </p:nvGrpSpPr>
        <p:grpSpPr>
          <a:xfrm>
            <a:off x="3772590" y="1694928"/>
            <a:ext cx="2882903" cy="698988"/>
            <a:chOff x="3772590" y="1694928"/>
            <a:chExt cx="2882903" cy="698988"/>
          </a:xfrm>
        </p:grpSpPr>
        <p:sp>
          <p:nvSpPr>
            <p:cNvPr id="14" name="label Text">
              <a:extLst>
                <a:ext uri="{FF2B5EF4-FFF2-40B4-BE49-F238E27FC236}">
                  <a16:creationId xmlns:a16="http://schemas.microsoft.com/office/drawing/2014/main" id="{FCAA7C78-1506-68E8-D2A6-7D25F52A2E33}"/>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15" name="Straight Arrow Connector 14">
              <a:extLst>
                <a:ext uri="{FF2B5EF4-FFF2-40B4-BE49-F238E27FC236}">
                  <a16:creationId xmlns:a16="http://schemas.microsoft.com/office/drawing/2014/main" id="{8D6C6DF4-5AC5-B292-D512-0EB005B4CA25}"/>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987622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par>
                              <p:cTn id="18" fill="hold">
                                <p:stCondLst>
                                  <p:cond delay="1500"/>
                                </p:stCondLst>
                                <p:childTnLst>
                                  <p:par>
                                    <p:cTn id="19" presetID="2" presetClass="entr" presetSubtype="2" fill="hold" grpId="0" nodeType="afterEffect" p14:presetBounceEnd="40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40000">
                                          <p:cBhvr additive="base">
                                            <p:cTn id="2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54000">
                                          <p:cBhvr additive="base">
                                            <p:cTn id="26"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14:presetBounceEnd="54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4000">
                                          <p:cBhvr additive="base">
                                            <p:cTn id="31"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3751273"/>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1678362"/>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271481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F2485EF6-47EC-E715-1E40-D6AC423CC51F}"/>
              </a:ext>
            </a:extLst>
          </p:cNvPr>
          <p:cNvGrpSpPr/>
          <p:nvPr/>
        </p:nvGrpSpPr>
        <p:grpSpPr>
          <a:xfrm>
            <a:off x="458908" y="1914069"/>
            <a:ext cx="2684342" cy="1109920"/>
            <a:chOff x="458908" y="1914069"/>
            <a:chExt cx="2684342" cy="1109920"/>
          </a:xfrm>
        </p:grpSpPr>
        <p:sp>
          <p:nvSpPr>
            <p:cNvPr id="37" name="label Text">
              <a:extLst>
                <a:ext uri="{FF2B5EF4-FFF2-40B4-BE49-F238E27FC236}">
                  <a16:creationId xmlns:a16="http://schemas.microsoft.com/office/drawing/2014/main" id="{423E1A4C-E249-21FC-8A05-E2F94A4444F0}"/>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44" name="Straight Arrow Connector 43">
              <a:extLst>
                <a:ext uri="{FF2B5EF4-FFF2-40B4-BE49-F238E27FC236}">
                  <a16:creationId xmlns:a16="http://schemas.microsoft.com/office/drawing/2014/main" id="{8317EFF1-6C8D-310F-754E-FEE309E66C44}"/>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448303" y="2539940"/>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3" name="Group 2">
            <a:extLst>
              <a:ext uri="{FF2B5EF4-FFF2-40B4-BE49-F238E27FC236}">
                <a16:creationId xmlns:a16="http://schemas.microsoft.com/office/drawing/2014/main" id="{06E7AC99-1525-4098-3388-8FCCF5466618}"/>
              </a:ext>
            </a:extLst>
          </p:cNvPr>
          <p:cNvGrpSpPr/>
          <p:nvPr/>
        </p:nvGrpSpPr>
        <p:grpSpPr>
          <a:xfrm>
            <a:off x="3772590" y="1694928"/>
            <a:ext cx="2882903" cy="698988"/>
            <a:chOff x="3772590" y="1694928"/>
            <a:chExt cx="2882903" cy="698988"/>
          </a:xfrm>
        </p:grpSpPr>
        <p:sp>
          <p:nvSpPr>
            <p:cNvPr id="4" name="label Text">
              <a:extLst>
                <a:ext uri="{FF2B5EF4-FFF2-40B4-BE49-F238E27FC236}">
                  <a16:creationId xmlns:a16="http://schemas.microsoft.com/office/drawing/2014/main" id="{A95CCD87-6099-20CF-357E-FABC8DD21B33}"/>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5" name="Straight Arrow Connector 4">
              <a:extLst>
                <a:ext uri="{FF2B5EF4-FFF2-40B4-BE49-F238E27FC236}">
                  <a16:creationId xmlns:a16="http://schemas.microsoft.com/office/drawing/2014/main" id="{2114A015-57FE-D95B-4F51-2446B14E9698}"/>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92523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500"/>
                                            <p:tgtEl>
                                              <p:spTgt spid="79"/>
                                            </p:tgtEl>
                                          </p:cBhvr>
                                        </p:animEffect>
                                      </p:childTnLst>
                                    </p:cTn>
                                  </p:par>
                                </p:childTnLst>
                              </p:cTn>
                            </p:par>
                            <p:par>
                              <p:cTn id="18" fill="hold">
                                <p:stCondLst>
                                  <p:cond delay="15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54000">
                                          <p:cBhvr additive="base">
                                            <p:cTn id="21"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54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500"/>
                                            <p:tgtEl>
                                              <p:spTgt spid="79"/>
                                            </p:tgtEl>
                                          </p:cBhvr>
                                        </p:animEffect>
                                      </p:childTnLst>
                                    </p:cTn>
                                  </p:par>
                                </p:childTnLst>
                              </p:cTn>
                            </p:par>
                            <p:par>
                              <p:cTn id="18" fill="hold">
                                <p:stCondLst>
                                  <p:cond delay="1500"/>
                                </p:stCondLst>
                                <p:childTnLst>
                                  <p:par>
                                    <p:cTn id="19" presetID="2" presetClass="entr" presetSubtype="2" fill="hold" grpId="2"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2709735"/>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1678362"/>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374110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7E8F48FC-E61C-33D7-60B0-7633A79A0681}"/>
              </a:ext>
            </a:extLst>
          </p:cNvPr>
          <p:cNvGrpSpPr/>
          <p:nvPr/>
        </p:nvGrpSpPr>
        <p:grpSpPr>
          <a:xfrm>
            <a:off x="3772590" y="1694928"/>
            <a:ext cx="2882903" cy="698988"/>
            <a:chOff x="3772590" y="1694928"/>
            <a:chExt cx="2882903" cy="698988"/>
          </a:xfrm>
        </p:grpSpPr>
        <p:sp>
          <p:nvSpPr>
            <p:cNvPr id="4" name="label Text">
              <a:extLst>
                <a:ext uri="{FF2B5EF4-FFF2-40B4-BE49-F238E27FC236}">
                  <a16:creationId xmlns:a16="http://schemas.microsoft.com/office/drawing/2014/main" id="{165EDAFB-C7C1-D495-594F-56A20A280419}"/>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5" name="Straight Arrow Connector 4">
              <a:extLst>
                <a:ext uri="{FF2B5EF4-FFF2-40B4-BE49-F238E27FC236}">
                  <a16:creationId xmlns:a16="http://schemas.microsoft.com/office/drawing/2014/main" id="{FE212215-0774-6FB9-BC9E-76CB3E8CF9B8}"/>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03FD8A8A-0008-FD86-8BE8-A503FEFE63DC}"/>
              </a:ext>
            </a:extLst>
          </p:cNvPr>
          <p:cNvGrpSpPr/>
          <p:nvPr/>
        </p:nvGrpSpPr>
        <p:grpSpPr>
          <a:xfrm>
            <a:off x="4032542" y="1937688"/>
            <a:ext cx="2622951" cy="1290963"/>
            <a:chOff x="4032542" y="1937688"/>
            <a:chExt cx="2622951" cy="1290963"/>
          </a:xfrm>
        </p:grpSpPr>
        <p:sp>
          <p:nvSpPr>
            <p:cNvPr id="12" name="label Text">
              <a:extLst>
                <a:ext uri="{FF2B5EF4-FFF2-40B4-BE49-F238E27FC236}">
                  <a16:creationId xmlns:a16="http://schemas.microsoft.com/office/drawing/2014/main" id="{42E8EB31-CBD6-A823-B678-4BE401A48CC5}"/>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14" name="Straight Arrow Connector 13">
              <a:extLst>
                <a:ext uri="{FF2B5EF4-FFF2-40B4-BE49-F238E27FC236}">
                  <a16:creationId xmlns:a16="http://schemas.microsoft.com/office/drawing/2014/main" id="{0A47D374-11FD-348D-AA60-7FF8BE05222F}"/>
                </a:ext>
              </a:extLst>
            </p:cNvPr>
            <p:cNvCxnSpPr>
              <a:cxnSpLocks/>
            </p:cNvCxnSpPr>
            <p:nvPr/>
          </p:nvCxnSpPr>
          <p:spPr>
            <a:xfrm>
              <a:off x="4032542" y="1937688"/>
              <a:ext cx="1366347" cy="1071859"/>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5200442" y="2748804"/>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19" name="Group 18">
            <a:extLst>
              <a:ext uri="{FF2B5EF4-FFF2-40B4-BE49-F238E27FC236}">
                <a16:creationId xmlns:a16="http://schemas.microsoft.com/office/drawing/2014/main" id="{941992ED-F030-F005-DB8E-BE07C52903D8}"/>
              </a:ext>
            </a:extLst>
          </p:cNvPr>
          <p:cNvGrpSpPr/>
          <p:nvPr/>
        </p:nvGrpSpPr>
        <p:grpSpPr>
          <a:xfrm>
            <a:off x="458908" y="1914069"/>
            <a:ext cx="2684342" cy="1109920"/>
            <a:chOff x="458908" y="1914069"/>
            <a:chExt cx="2684342" cy="1109920"/>
          </a:xfrm>
        </p:grpSpPr>
        <p:sp>
          <p:nvSpPr>
            <p:cNvPr id="20" name="label Text">
              <a:extLst>
                <a:ext uri="{FF2B5EF4-FFF2-40B4-BE49-F238E27FC236}">
                  <a16:creationId xmlns:a16="http://schemas.microsoft.com/office/drawing/2014/main" id="{7ACC1B4A-FF94-2102-CF53-920F9DB0131C}"/>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22" name="Straight Arrow Connector 21">
              <a:extLst>
                <a:ext uri="{FF2B5EF4-FFF2-40B4-BE49-F238E27FC236}">
                  <a16:creationId xmlns:a16="http://schemas.microsoft.com/office/drawing/2014/main" id="{77E3AD64-DBDA-CD5D-49F6-7D63AF57EAE7}"/>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761178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54000">
                                          <p:cBhvr additive="base">
                                            <p:cTn id="21"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14:presetBounceEnd="40000">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14:bounceEnd="40000">
                                          <p:cBhvr additive="base">
                                            <p:cTn id="26"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14:presetBounceEnd="54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4000">
                                          <p:cBhvr additive="base">
                                            <p:cTn id="31"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2" presetClass="entr" presetSubtype="2" fill="hold" grpId="2"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1673293"/>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2710682"/>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374110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1F0F5159-AB9B-3703-65DB-EC273E62C61F}"/>
              </a:ext>
            </a:extLst>
          </p:cNvPr>
          <p:cNvGrpSpPr/>
          <p:nvPr/>
        </p:nvGrpSpPr>
        <p:grpSpPr>
          <a:xfrm>
            <a:off x="3319085" y="2215054"/>
            <a:ext cx="3336408" cy="1848332"/>
            <a:chOff x="3319085" y="2215054"/>
            <a:chExt cx="3336408" cy="1848332"/>
          </a:xfrm>
        </p:grpSpPr>
        <p:sp>
          <p:nvSpPr>
            <p:cNvPr id="27" name="label Text">
              <a:extLst>
                <a:ext uri="{FF2B5EF4-FFF2-40B4-BE49-F238E27FC236}">
                  <a16:creationId xmlns:a16="http://schemas.microsoft.com/office/drawing/2014/main" id="{136C2000-3B60-5F59-17B5-E6BA61FB3D1A}"/>
                </a:ext>
              </a:extLst>
            </p:cNvPr>
            <p:cNvSpPr/>
            <p:nvPr/>
          </p:nvSpPr>
          <p:spPr>
            <a:xfrm>
              <a:off x="5221278" y="358353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cxnSp>
          <p:nvCxnSpPr>
            <p:cNvPr id="53" name="Straight Arrow Connector 52">
              <a:extLst>
                <a:ext uri="{FF2B5EF4-FFF2-40B4-BE49-F238E27FC236}">
                  <a16:creationId xmlns:a16="http://schemas.microsoft.com/office/drawing/2014/main" id="{3B2F7403-7140-D647-84E6-36F22D50E9EE}"/>
                </a:ext>
              </a:extLst>
            </p:cNvPr>
            <p:cNvCxnSpPr>
              <a:cxnSpLocks/>
            </p:cNvCxnSpPr>
            <p:nvPr/>
          </p:nvCxnSpPr>
          <p:spPr>
            <a:xfrm>
              <a:off x="3319085" y="2215054"/>
              <a:ext cx="2079804" cy="1454030"/>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5221278" y="3583538"/>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3" name="Group 2">
            <a:extLst>
              <a:ext uri="{FF2B5EF4-FFF2-40B4-BE49-F238E27FC236}">
                <a16:creationId xmlns:a16="http://schemas.microsoft.com/office/drawing/2014/main" id="{29FED54E-A41A-2381-67DF-5812D95D3F46}"/>
              </a:ext>
            </a:extLst>
          </p:cNvPr>
          <p:cNvGrpSpPr/>
          <p:nvPr/>
        </p:nvGrpSpPr>
        <p:grpSpPr>
          <a:xfrm>
            <a:off x="3772590" y="1694928"/>
            <a:ext cx="2882903" cy="698988"/>
            <a:chOff x="3772590" y="1694928"/>
            <a:chExt cx="2882903" cy="698988"/>
          </a:xfrm>
        </p:grpSpPr>
        <p:sp>
          <p:nvSpPr>
            <p:cNvPr id="4" name="label Text">
              <a:extLst>
                <a:ext uri="{FF2B5EF4-FFF2-40B4-BE49-F238E27FC236}">
                  <a16:creationId xmlns:a16="http://schemas.microsoft.com/office/drawing/2014/main" id="{4F1ED977-FCC5-B6F4-54B5-CCA68822562C}"/>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5" name="Straight Arrow Connector 4">
              <a:extLst>
                <a:ext uri="{FF2B5EF4-FFF2-40B4-BE49-F238E27FC236}">
                  <a16:creationId xmlns:a16="http://schemas.microsoft.com/office/drawing/2014/main" id="{A8C5D484-9A34-C047-4B71-DE5D32E194A5}"/>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86973085-8206-9F4C-2741-20E21A90A7B5}"/>
              </a:ext>
            </a:extLst>
          </p:cNvPr>
          <p:cNvGrpSpPr/>
          <p:nvPr/>
        </p:nvGrpSpPr>
        <p:grpSpPr>
          <a:xfrm>
            <a:off x="4032542" y="1937688"/>
            <a:ext cx="2622951" cy="1290963"/>
            <a:chOff x="4032542" y="1937688"/>
            <a:chExt cx="2622951" cy="1290963"/>
          </a:xfrm>
        </p:grpSpPr>
        <p:sp>
          <p:nvSpPr>
            <p:cNvPr id="9" name="label Text">
              <a:extLst>
                <a:ext uri="{FF2B5EF4-FFF2-40B4-BE49-F238E27FC236}">
                  <a16:creationId xmlns:a16="http://schemas.microsoft.com/office/drawing/2014/main" id="{E83F80C0-ECFE-2EF1-1AC6-2AE63B96B3F2}"/>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10" name="Straight Arrow Connector 9">
              <a:extLst>
                <a:ext uri="{FF2B5EF4-FFF2-40B4-BE49-F238E27FC236}">
                  <a16:creationId xmlns:a16="http://schemas.microsoft.com/office/drawing/2014/main" id="{FE517DB7-8D62-54A4-C16F-847BA587A759}"/>
                </a:ext>
              </a:extLst>
            </p:cNvPr>
            <p:cNvCxnSpPr>
              <a:cxnSpLocks/>
            </p:cNvCxnSpPr>
            <p:nvPr/>
          </p:nvCxnSpPr>
          <p:spPr>
            <a:xfrm>
              <a:off x="4032542" y="1937688"/>
              <a:ext cx="1366347" cy="1071859"/>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D96AD1A4-DC3D-AE0B-E425-BE3BE978CEB9}"/>
              </a:ext>
            </a:extLst>
          </p:cNvPr>
          <p:cNvGrpSpPr/>
          <p:nvPr/>
        </p:nvGrpSpPr>
        <p:grpSpPr>
          <a:xfrm>
            <a:off x="458908" y="1914069"/>
            <a:ext cx="2684342" cy="1109920"/>
            <a:chOff x="458908" y="1914069"/>
            <a:chExt cx="2684342" cy="1109920"/>
          </a:xfrm>
        </p:grpSpPr>
        <p:sp>
          <p:nvSpPr>
            <p:cNvPr id="12" name="label Text">
              <a:extLst>
                <a:ext uri="{FF2B5EF4-FFF2-40B4-BE49-F238E27FC236}">
                  <a16:creationId xmlns:a16="http://schemas.microsoft.com/office/drawing/2014/main" id="{F7E07DEC-799D-8382-0844-EE56FBEA6074}"/>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14" name="Straight Arrow Connector 13">
              <a:extLst>
                <a:ext uri="{FF2B5EF4-FFF2-40B4-BE49-F238E27FC236}">
                  <a16:creationId xmlns:a16="http://schemas.microsoft.com/office/drawing/2014/main" id="{BB579650-45E7-5181-D725-A463EE09558D}"/>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25343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500"/>
                                            <p:tgtEl>
                                              <p:spTgt spid="86"/>
                                            </p:tgtEl>
                                          </p:cBhvr>
                                        </p:animEffect>
                                      </p:childTnLst>
                                    </p:cTn>
                                  </p:par>
                                </p:childTnLst>
                              </p:cTn>
                            </p:par>
                            <p:par>
                              <p:cTn id="18" fill="hold">
                                <p:stCondLst>
                                  <p:cond delay="1500"/>
                                </p:stCondLst>
                                <p:childTnLst>
                                  <p:par>
                                    <p:cTn id="19" presetID="2" presetClass="entr" presetSubtype="2" fill="hold" grpId="0" nodeType="afterEffect" p14:presetBounceEnd="40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40000">
                                          <p:cBhvr additive="base">
                                            <p:cTn id="2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54000">
                                          <p:cBhvr additive="base">
                                            <p:cTn id="26"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14:presetBounceEnd="54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4000">
                                          <p:cBhvr additive="base">
                                            <p:cTn id="31"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500"/>
                                            <p:tgtEl>
                                              <p:spTgt spid="86"/>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3744102"/>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1683252"/>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271367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foot</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E1D5AB8F-84C9-655E-4BC3-7C5F29E6E5DE}"/>
              </a:ext>
            </a:extLst>
          </p:cNvPr>
          <p:cNvGrpSpPr/>
          <p:nvPr/>
        </p:nvGrpSpPr>
        <p:grpSpPr>
          <a:xfrm>
            <a:off x="458908" y="3321258"/>
            <a:ext cx="1686258" cy="479847"/>
            <a:chOff x="458908" y="3321258"/>
            <a:chExt cx="1686258" cy="479847"/>
          </a:xfrm>
        </p:grpSpPr>
        <p:sp>
          <p:nvSpPr>
            <p:cNvPr id="38" name="label Text">
              <a:extLst>
                <a:ext uri="{FF2B5EF4-FFF2-40B4-BE49-F238E27FC236}">
                  <a16:creationId xmlns:a16="http://schemas.microsoft.com/office/drawing/2014/main" id="{36357039-DBEC-2585-68D0-D8A9EF58C7BB}"/>
                </a:ext>
              </a:extLst>
            </p:cNvPr>
            <p:cNvSpPr/>
            <p:nvPr/>
          </p:nvSpPr>
          <p:spPr>
            <a:xfrm>
              <a:off x="458908" y="3321258"/>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cxnSp>
          <p:nvCxnSpPr>
            <p:cNvPr id="46" name="Straight Arrow Connector 45">
              <a:extLst>
                <a:ext uri="{FF2B5EF4-FFF2-40B4-BE49-F238E27FC236}">
                  <a16:creationId xmlns:a16="http://schemas.microsoft.com/office/drawing/2014/main" id="{9D494225-4FA4-27D9-F1B1-CE986FAF2B99}"/>
                </a:ext>
              </a:extLst>
            </p:cNvPr>
            <p:cNvCxnSpPr>
              <a:cxnSpLocks/>
            </p:cNvCxnSpPr>
            <p:nvPr/>
          </p:nvCxnSpPr>
          <p:spPr>
            <a:xfrm>
              <a:off x="1632827" y="3608634"/>
              <a:ext cx="512339" cy="8395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1F0F5159-AB9B-3703-65DB-EC273E62C61F}"/>
              </a:ext>
            </a:extLst>
          </p:cNvPr>
          <p:cNvGrpSpPr/>
          <p:nvPr/>
        </p:nvGrpSpPr>
        <p:grpSpPr>
          <a:xfrm>
            <a:off x="3319085" y="2215054"/>
            <a:ext cx="3336408" cy="1848332"/>
            <a:chOff x="3319085" y="2215054"/>
            <a:chExt cx="3336408" cy="1848332"/>
          </a:xfrm>
        </p:grpSpPr>
        <p:sp>
          <p:nvSpPr>
            <p:cNvPr id="27" name="label Text">
              <a:extLst>
                <a:ext uri="{FF2B5EF4-FFF2-40B4-BE49-F238E27FC236}">
                  <a16:creationId xmlns:a16="http://schemas.microsoft.com/office/drawing/2014/main" id="{136C2000-3B60-5F59-17B5-E6BA61FB3D1A}"/>
                </a:ext>
              </a:extLst>
            </p:cNvPr>
            <p:cNvSpPr/>
            <p:nvPr/>
          </p:nvSpPr>
          <p:spPr>
            <a:xfrm>
              <a:off x="5221278" y="358353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cxnSp>
          <p:nvCxnSpPr>
            <p:cNvPr id="53" name="Straight Arrow Connector 52">
              <a:extLst>
                <a:ext uri="{FF2B5EF4-FFF2-40B4-BE49-F238E27FC236}">
                  <a16:creationId xmlns:a16="http://schemas.microsoft.com/office/drawing/2014/main" id="{3B2F7403-7140-D647-84E6-36F22D50E9EE}"/>
                </a:ext>
              </a:extLst>
            </p:cNvPr>
            <p:cNvCxnSpPr>
              <a:cxnSpLocks/>
            </p:cNvCxnSpPr>
            <p:nvPr/>
          </p:nvCxnSpPr>
          <p:spPr>
            <a:xfrm>
              <a:off x="3319085" y="2215054"/>
              <a:ext cx="2079804" cy="1454030"/>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447723" y="3314123"/>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3" name="Group 2">
            <a:extLst>
              <a:ext uri="{FF2B5EF4-FFF2-40B4-BE49-F238E27FC236}">
                <a16:creationId xmlns:a16="http://schemas.microsoft.com/office/drawing/2014/main" id="{08D8F410-24BD-EAE4-EE08-97AC37B34B53}"/>
              </a:ext>
            </a:extLst>
          </p:cNvPr>
          <p:cNvGrpSpPr/>
          <p:nvPr/>
        </p:nvGrpSpPr>
        <p:grpSpPr>
          <a:xfrm>
            <a:off x="3772590" y="1694928"/>
            <a:ext cx="2882903" cy="698988"/>
            <a:chOff x="3772590" y="1694928"/>
            <a:chExt cx="2882903" cy="698988"/>
          </a:xfrm>
        </p:grpSpPr>
        <p:sp>
          <p:nvSpPr>
            <p:cNvPr id="4" name="label Text">
              <a:extLst>
                <a:ext uri="{FF2B5EF4-FFF2-40B4-BE49-F238E27FC236}">
                  <a16:creationId xmlns:a16="http://schemas.microsoft.com/office/drawing/2014/main" id="{DE506FBC-6ADE-5B01-A36D-CC1E20F9E947}"/>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5" name="Straight Arrow Connector 4">
              <a:extLst>
                <a:ext uri="{FF2B5EF4-FFF2-40B4-BE49-F238E27FC236}">
                  <a16:creationId xmlns:a16="http://schemas.microsoft.com/office/drawing/2014/main" id="{197277D9-F08B-DCD9-B908-B9C41D0BDA38}"/>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EFE799D7-8F78-05F8-0BC5-4D826C42F462}"/>
              </a:ext>
            </a:extLst>
          </p:cNvPr>
          <p:cNvGrpSpPr/>
          <p:nvPr/>
        </p:nvGrpSpPr>
        <p:grpSpPr>
          <a:xfrm>
            <a:off x="4032542" y="1937688"/>
            <a:ext cx="2622951" cy="1290963"/>
            <a:chOff x="4032542" y="1937688"/>
            <a:chExt cx="2622951" cy="1290963"/>
          </a:xfrm>
        </p:grpSpPr>
        <p:sp>
          <p:nvSpPr>
            <p:cNvPr id="9" name="label Text">
              <a:extLst>
                <a:ext uri="{FF2B5EF4-FFF2-40B4-BE49-F238E27FC236}">
                  <a16:creationId xmlns:a16="http://schemas.microsoft.com/office/drawing/2014/main" id="{A93AFD8E-4C03-B118-191E-6552C4AB7B72}"/>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10" name="Straight Arrow Connector 9">
              <a:extLst>
                <a:ext uri="{FF2B5EF4-FFF2-40B4-BE49-F238E27FC236}">
                  <a16:creationId xmlns:a16="http://schemas.microsoft.com/office/drawing/2014/main" id="{C73E3802-4A1E-7FF6-CBD3-7B8E1AD51315}"/>
                </a:ext>
              </a:extLst>
            </p:cNvPr>
            <p:cNvCxnSpPr>
              <a:cxnSpLocks/>
            </p:cNvCxnSpPr>
            <p:nvPr/>
          </p:nvCxnSpPr>
          <p:spPr>
            <a:xfrm>
              <a:off x="4032542" y="1937688"/>
              <a:ext cx="1366347" cy="1071859"/>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03F53546-543C-6018-F2F1-C4B110C3FA7F}"/>
              </a:ext>
            </a:extLst>
          </p:cNvPr>
          <p:cNvGrpSpPr/>
          <p:nvPr/>
        </p:nvGrpSpPr>
        <p:grpSpPr>
          <a:xfrm>
            <a:off x="458908" y="1914069"/>
            <a:ext cx="2684342" cy="1109920"/>
            <a:chOff x="458908" y="1914069"/>
            <a:chExt cx="2684342" cy="1109920"/>
          </a:xfrm>
        </p:grpSpPr>
        <p:sp>
          <p:nvSpPr>
            <p:cNvPr id="12" name="label Text">
              <a:extLst>
                <a:ext uri="{FF2B5EF4-FFF2-40B4-BE49-F238E27FC236}">
                  <a16:creationId xmlns:a16="http://schemas.microsoft.com/office/drawing/2014/main" id="{3D8EDD9E-D3B5-9E75-2DDA-CB4399AC909C}"/>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14" name="Straight Arrow Connector 13">
              <a:extLst>
                <a:ext uri="{FF2B5EF4-FFF2-40B4-BE49-F238E27FC236}">
                  <a16:creationId xmlns:a16="http://schemas.microsoft.com/office/drawing/2014/main" id="{496B521D-7C19-0716-804A-C47426CA409C}"/>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25652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500"/>
                                            <p:tgtEl>
                                              <p:spTgt spid="80"/>
                                            </p:tgtEl>
                                          </p:cBhvr>
                                        </p:animEffect>
                                      </p:childTnLst>
                                    </p:cTn>
                                  </p:par>
                                </p:childTnLst>
                              </p:cTn>
                            </p:par>
                            <p:par>
                              <p:cTn id="18" fill="hold">
                                <p:stCondLst>
                                  <p:cond delay="15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54000">
                                          <p:cBhvr additive="base">
                                            <p:cTn id="21"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54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500"/>
                                            <p:tgtEl>
                                              <p:spTgt spid="80"/>
                                            </p:tgtEl>
                                          </p:cBhvr>
                                        </p:animEffect>
                                      </p:childTnLst>
                                    </p:cTn>
                                  </p:par>
                                </p:childTnLst>
                              </p:cTn>
                            </p:par>
                            <p:par>
                              <p:cTn id="18" fill="hold">
                                <p:stCondLst>
                                  <p:cond delay="1500"/>
                                </p:stCondLst>
                                <p:childTnLst>
                                  <p:par>
                                    <p:cTn id="19" presetID="2" presetClass="entr" presetSubtype="2" fill="hold" grpId="2"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5" y="3744102"/>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1683252"/>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271367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belly</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E1D5AB8F-84C9-655E-4BC3-7C5F29E6E5DE}"/>
              </a:ext>
            </a:extLst>
          </p:cNvPr>
          <p:cNvGrpSpPr/>
          <p:nvPr/>
        </p:nvGrpSpPr>
        <p:grpSpPr>
          <a:xfrm>
            <a:off x="458908" y="3321258"/>
            <a:ext cx="1686258" cy="479847"/>
            <a:chOff x="458908" y="3321258"/>
            <a:chExt cx="1686258" cy="479847"/>
          </a:xfrm>
        </p:grpSpPr>
        <p:sp>
          <p:nvSpPr>
            <p:cNvPr id="38" name="label Text">
              <a:extLst>
                <a:ext uri="{FF2B5EF4-FFF2-40B4-BE49-F238E27FC236}">
                  <a16:creationId xmlns:a16="http://schemas.microsoft.com/office/drawing/2014/main" id="{36357039-DBEC-2585-68D0-D8A9EF58C7BB}"/>
                </a:ext>
              </a:extLst>
            </p:cNvPr>
            <p:cNvSpPr/>
            <p:nvPr/>
          </p:nvSpPr>
          <p:spPr>
            <a:xfrm>
              <a:off x="458908" y="3321258"/>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cxnSp>
          <p:nvCxnSpPr>
            <p:cNvPr id="46" name="Straight Arrow Connector 45">
              <a:extLst>
                <a:ext uri="{FF2B5EF4-FFF2-40B4-BE49-F238E27FC236}">
                  <a16:creationId xmlns:a16="http://schemas.microsoft.com/office/drawing/2014/main" id="{9D494225-4FA4-27D9-F1B1-CE986FAF2B99}"/>
                </a:ext>
              </a:extLst>
            </p:cNvPr>
            <p:cNvCxnSpPr>
              <a:cxnSpLocks/>
            </p:cNvCxnSpPr>
            <p:nvPr/>
          </p:nvCxnSpPr>
          <p:spPr>
            <a:xfrm>
              <a:off x="1632827" y="3608634"/>
              <a:ext cx="512339" cy="8395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1F0F5159-AB9B-3703-65DB-EC273E62C61F}"/>
              </a:ext>
            </a:extLst>
          </p:cNvPr>
          <p:cNvGrpSpPr/>
          <p:nvPr/>
        </p:nvGrpSpPr>
        <p:grpSpPr>
          <a:xfrm>
            <a:off x="3319085" y="2215054"/>
            <a:ext cx="3336408" cy="1848332"/>
            <a:chOff x="3319085" y="2215054"/>
            <a:chExt cx="3336408" cy="1848332"/>
          </a:xfrm>
        </p:grpSpPr>
        <p:sp>
          <p:nvSpPr>
            <p:cNvPr id="27" name="label Text">
              <a:extLst>
                <a:ext uri="{FF2B5EF4-FFF2-40B4-BE49-F238E27FC236}">
                  <a16:creationId xmlns:a16="http://schemas.microsoft.com/office/drawing/2014/main" id="{136C2000-3B60-5F59-17B5-E6BA61FB3D1A}"/>
                </a:ext>
              </a:extLst>
            </p:cNvPr>
            <p:cNvSpPr/>
            <p:nvPr/>
          </p:nvSpPr>
          <p:spPr>
            <a:xfrm>
              <a:off x="5221278" y="358353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cxnSp>
          <p:nvCxnSpPr>
            <p:cNvPr id="53" name="Straight Arrow Connector 52">
              <a:extLst>
                <a:ext uri="{FF2B5EF4-FFF2-40B4-BE49-F238E27FC236}">
                  <a16:creationId xmlns:a16="http://schemas.microsoft.com/office/drawing/2014/main" id="{3B2F7403-7140-D647-84E6-36F22D50E9EE}"/>
                </a:ext>
              </a:extLst>
            </p:cNvPr>
            <p:cNvCxnSpPr>
              <a:cxnSpLocks/>
            </p:cNvCxnSpPr>
            <p:nvPr/>
          </p:nvCxnSpPr>
          <p:spPr>
            <a:xfrm>
              <a:off x="3319085" y="2215054"/>
              <a:ext cx="2079804" cy="1454030"/>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B2E1E00C-5DB3-A916-A517-164719B83D6C}"/>
              </a:ext>
            </a:extLst>
          </p:cNvPr>
          <p:cNvGrpSpPr/>
          <p:nvPr/>
        </p:nvGrpSpPr>
        <p:grpSpPr>
          <a:xfrm>
            <a:off x="3319085" y="3191852"/>
            <a:ext cx="3336408" cy="1706269"/>
            <a:chOff x="3319085" y="3191852"/>
            <a:chExt cx="3336408" cy="1706269"/>
          </a:xfrm>
        </p:grpSpPr>
        <p:sp>
          <p:nvSpPr>
            <p:cNvPr id="26" name="label Text">
              <a:extLst>
                <a:ext uri="{FF2B5EF4-FFF2-40B4-BE49-F238E27FC236}">
                  <a16:creationId xmlns:a16="http://schemas.microsoft.com/office/drawing/2014/main" id="{7AEC6AD3-AAA9-A589-2494-DA04ED886361}"/>
                </a:ext>
              </a:extLst>
            </p:cNvPr>
            <p:cNvSpPr/>
            <p:nvPr/>
          </p:nvSpPr>
          <p:spPr>
            <a:xfrm>
              <a:off x="5221278" y="44182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cxnSp>
          <p:nvCxnSpPr>
            <p:cNvPr id="62" name="Straight Arrow Connector 61">
              <a:extLst>
                <a:ext uri="{FF2B5EF4-FFF2-40B4-BE49-F238E27FC236}">
                  <a16:creationId xmlns:a16="http://schemas.microsoft.com/office/drawing/2014/main" id="{F5A88CD2-7486-DCD7-6847-CAAA726E6657}"/>
                </a:ext>
              </a:extLst>
            </p:cNvPr>
            <p:cNvCxnSpPr>
              <a:cxnSpLocks/>
            </p:cNvCxnSpPr>
            <p:nvPr/>
          </p:nvCxnSpPr>
          <p:spPr>
            <a:xfrm>
              <a:off x="3319085" y="3191852"/>
              <a:ext cx="2079804" cy="134716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5236680" y="4414059"/>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3" name="Group 2">
            <a:extLst>
              <a:ext uri="{FF2B5EF4-FFF2-40B4-BE49-F238E27FC236}">
                <a16:creationId xmlns:a16="http://schemas.microsoft.com/office/drawing/2014/main" id="{D8D1FAA5-8BF0-5244-5FF3-642A89295FCA}"/>
              </a:ext>
            </a:extLst>
          </p:cNvPr>
          <p:cNvGrpSpPr/>
          <p:nvPr/>
        </p:nvGrpSpPr>
        <p:grpSpPr>
          <a:xfrm>
            <a:off x="3772590" y="1694928"/>
            <a:ext cx="2882903" cy="698988"/>
            <a:chOff x="3772590" y="1694928"/>
            <a:chExt cx="2882903" cy="698988"/>
          </a:xfrm>
        </p:grpSpPr>
        <p:sp>
          <p:nvSpPr>
            <p:cNvPr id="4" name="label Text">
              <a:extLst>
                <a:ext uri="{FF2B5EF4-FFF2-40B4-BE49-F238E27FC236}">
                  <a16:creationId xmlns:a16="http://schemas.microsoft.com/office/drawing/2014/main" id="{B196100A-41C1-70F8-6DB8-70FE7ECBCA42}"/>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5" name="Straight Arrow Connector 4">
              <a:extLst>
                <a:ext uri="{FF2B5EF4-FFF2-40B4-BE49-F238E27FC236}">
                  <a16:creationId xmlns:a16="http://schemas.microsoft.com/office/drawing/2014/main" id="{295B167F-D477-22A3-B5F9-72685B80CB98}"/>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19F825CD-9CDB-4C19-C8E9-2282F265E9F3}"/>
              </a:ext>
            </a:extLst>
          </p:cNvPr>
          <p:cNvGrpSpPr/>
          <p:nvPr/>
        </p:nvGrpSpPr>
        <p:grpSpPr>
          <a:xfrm>
            <a:off x="4032542" y="1937688"/>
            <a:ext cx="2622951" cy="1290963"/>
            <a:chOff x="4032542" y="1937688"/>
            <a:chExt cx="2622951" cy="1290963"/>
          </a:xfrm>
        </p:grpSpPr>
        <p:sp>
          <p:nvSpPr>
            <p:cNvPr id="9" name="label Text">
              <a:extLst>
                <a:ext uri="{FF2B5EF4-FFF2-40B4-BE49-F238E27FC236}">
                  <a16:creationId xmlns:a16="http://schemas.microsoft.com/office/drawing/2014/main" id="{B3297A10-F52F-6507-E7CA-DFA85E1855EF}"/>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10" name="Straight Arrow Connector 9">
              <a:extLst>
                <a:ext uri="{FF2B5EF4-FFF2-40B4-BE49-F238E27FC236}">
                  <a16:creationId xmlns:a16="http://schemas.microsoft.com/office/drawing/2014/main" id="{6CCB1240-AE75-FAAA-B403-0BA2272C4EBF}"/>
                </a:ext>
              </a:extLst>
            </p:cNvPr>
            <p:cNvCxnSpPr>
              <a:cxnSpLocks/>
            </p:cNvCxnSpPr>
            <p:nvPr/>
          </p:nvCxnSpPr>
          <p:spPr>
            <a:xfrm>
              <a:off x="4032542" y="1937688"/>
              <a:ext cx="1366347" cy="1071859"/>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29F3CAC7-6858-3201-28BC-7D5A1F51D46D}"/>
              </a:ext>
            </a:extLst>
          </p:cNvPr>
          <p:cNvGrpSpPr/>
          <p:nvPr/>
        </p:nvGrpSpPr>
        <p:grpSpPr>
          <a:xfrm>
            <a:off x="458908" y="1914069"/>
            <a:ext cx="2684342" cy="1109920"/>
            <a:chOff x="458908" y="1914069"/>
            <a:chExt cx="2684342" cy="1109920"/>
          </a:xfrm>
        </p:grpSpPr>
        <p:sp>
          <p:nvSpPr>
            <p:cNvPr id="12" name="label Text">
              <a:extLst>
                <a:ext uri="{FF2B5EF4-FFF2-40B4-BE49-F238E27FC236}">
                  <a16:creationId xmlns:a16="http://schemas.microsoft.com/office/drawing/2014/main" id="{98C18393-C873-CD27-2842-1C74444EB9BE}"/>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14" name="Straight Arrow Connector 13">
              <a:extLst>
                <a:ext uri="{FF2B5EF4-FFF2-40B4-BE49-F238E27FC236}">
                  <a16:creationId xmlns:a16="http://schemas.microsoft.com/office/drawing/2014/main" id="{5AFB05A6-9A11-0C8A-5BCC-0B9081DCCC7E}"/>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43589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2" presetClass="entr" presetSubtype="2" fill="hold" grpId="2" nodeType="afterEffect" p14:presetBounceEnd="54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54000">
                                          <p:cBhvr additive="base">
                                            <p:cTn id="17"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2" nodeType="afterEffect" p14:presetBounceEnd="54000">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14:bounceEnd="54000">
                                          <p:cBhvr additive="base">
                                            <p:cTn id="22"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14:presetBounceEnd="40000">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14:bounceEnd="40000">
                                          <p:cBhvr additive="base">
                                            <p:cTn id="2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7"/>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withEffect">
                                      <p:stCondLst>
                                        <p:cond delay="0"/>
                                      </p:stCondLst>
                                      <p:childTnLst>
                                        <p:animRot by="120000">
                                          <p:cBhvr>
                                            <p:cTn id="33" dur="180" fill="hold">
                                              <p:stCondLst>
                                                <p:cond delay="0"/>
                                              </p:stCondLst>
                                            </p:cTn>
                                            <p:tgtEl>
                                              <p:spTgt spid="7"/>
                                            </p:tgtEl>
                                            <p:attrNameLst>
                                              <p:attrName>r</p:attrName>
                                            </p:attrNameLst>
                                          </p:cBhvr>
                                        </p:animRot>
                                        <p:animRot by="-240000">
                                          <p:cBhvr>
                                            <p:cTn id="34" dur="360" fill="hold">
                                              <p:stCondLst>
                                                <p:cond delay="360"/>
                                              </p:stCondLst>
                                            </p:cTn>
                                            <p:tgtEl>
                                              <p:spTgt spid="7"/>
                                            </p:tgtEl>
                                            <p:attrNameLst>
                                              <p:attrName>r</p:attrName>
                                            </p:attrNameLst>
                                          </p:cBhvr>
                                        </p:animRot>
                                        <p:animRot by="240000">
                                          <p:cBhvr>
                                            <p:cTn id="35" dur="360" fill="hold">
                                              <p:stCondLst>
                                                <p:cond delay="720"/>
                                              </p:stCondLst>
                                            </p:cTn>
                                            <p:tgtEl>
                                              <p:spTgt spid="7"/>
                                            </p:tgtEl>
                                            <p:attrNameLst>
                                              <p:attrName>r</p:attrName>
                                            </p:attrNameLst>
                                          </p:cBhvr>
                                        </p:animRot>
                                        <p:animRot by="-240000">
                                          <p:cBhvr>
                                            <p:cTn id="36" dur="360" fill="hold">
                                              <p:stCondLst>
                                                <p:cond delay="1080"/>
                                              </p:stCondLst>
                                            </p:cTn>
                                            <p:tgtEl>
                                              <p:spTgt spid="7"/>
                                            </p:tgtEl>
                                            <p:attrNameLst>
                                              <p:attrName>r</p:attrName>
                                            </p:attrNameLst>
                                          </p:cBhvr>
                                        </p:animRot>
                                        <p:animRot by="120000">
                                          <p:cBhvr>
                                            <p:cTn id="37" dur="360" fill="hold">
                                              <p:stCondLst>
                                                <p:cond delay="1440"/>
                                              </p:stCondLst>
                                            </p:cTn>
                                            <p:tgtEl>
                                              <p:spTgt spid="7"/>
                                            </p:tgtEl>
                                            <p:attrNameLst>
                                              <p:attrName>r</p:attrName>
                                            </p:attrNameLst>
                                          </p:cBhvr>
                                        </p:animRot>
                                      </p:childTnLst>
                                    </p:cTn>
                                  </p:par>
                                  <p:par>
                                    <p:cTn id="38" presetID="10" presetClass="exit" presetSubtype="0" fill="hold" grpId="1" nodeType="withEffect">
                                      <p:stCondLst>
                                        <p:cond delay="1100"/>
                                      </p:stCondLst>
                                      <p:childTnLst>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2"/>
                        </p:tgtEl>
                      </p:cond>
                    </p:stCondLst>
                    <p:endSync evt="end" delay="0">
                      <p:rtn val="all"/>
                    </p:endSync>
                    <p:childTnLst>
                      <p:par>
                        <p:cTn id="42" fill="hold">
                          <p:stCondLst>
                            <p:cond delay="0"/>
                          </p:stCondLst>
                          <p:childTnLst>
                            <p:par>
                              <p:cTn id="43" fill="hold">
                                <p:stCondLst>
                                  <p:cond delay="0"/>
                                </p:stCondLst>
                                <p:childTnLst>
                                  <p:par>
                                    <p:cTn id="44" presetID="32" presetClass="emph" presetSubtype="0" fill="hold" grpId="0" nodeType="withEffect">
                                      <p:stCondLst>
                                        <p:cond delay="0"/>
                                      </p:stCondLst>
                                      <p:childTnLst>
                                        <p:animRot by="120000">
                                          <p:cBhvr>
                                            <p:cTn id="45" dur="160" fill="hold">
                                              <p:stCondLst>
                                                <p:cond delay="0"/>
                                              </p:stCondLst>
                                            </p:cTn>
                                            <p:tgtEl>
                                              <p:spTgt spid="2"/>
                                            </p:tgtEl>
                                            <p:attrNameLst>
                                              <p:attrName>r</p:attrName>
                                            </p:attrNameLst>
                                          </p:cBhvr>
                                        </p:animRot>
                                        <p:animRot by="-240000">
                                          <p:cBhvr>
                                            <p:cTn id="46" dur="320" fill="hold">
                                              <p:stCondLst>
                                                <p:cond delay="320"/>
                                              </p:stCondLst>
                                            </p:cTn>
                                            <p:tgtEl>
                                              <p:spTgt spid="2"/>
                                            </p:tgtEl>
                                            <p:attrNameLst>
                                              <p:attrName>r</p:attrName>
                                            </p:attrNameLst>
                                          </p:cBhvr>
                                        </p:animRot>
                                        <p:animRot by="240000">
                                          <p:cBhvr>
                                            <p:cTn id="47" dur="320" fill="hold">
                                              <p:stCondLst>
                                                <p:cond delay="640"/>
                                              </p:stCondLst>
                                            </p:cTn>
                                            <p:tgtEl>
                                              <p:spTgt spid="2"/>
                                            </p:tgtEl>
                                            <p:attrNameLst>
                                              <p:attrName>r</p:attrName>
                                            </p:attrNameLst>
                                          </p:cBhvr>
                                        </p:animRot>
                                        <p:animRot by="-240000">
                                          <p:cBhvr>
                                            <p:cTn id="48" dur="320" fill="hold">
                                              <p:stCondLst>
                                                <p:cond delay="960"/>
                                              </p:stCondLst>
                                            </p:cTn>
                                            <p:tgtEl>
                                              <p:spTgt spid="2"/>
                                            </p:tgtEl>
                                            <p:attrNameLst>
                                              <p:attrName>r</p:attrName>
                                            </p:attrNameLst>
                                          </p:cBhvr>
                                        </p:animRot>
                                        <p:animRot by="120000">
                                          <p:cBhvr>
                                            <p:cTn id="49" dur="320" fill="hold">
                                              <p:stCondLst>
                                                <p:cond delay="1280"/>
                                              </p:stCondLst>
                                            </p:cTn>
                                            <p:tgtEl>
                                              <p:spTgt spid="2"/>
                                            </p:tgtEl>
                                            <p:attrNameLst>
                                              <p:attrName>r</p:attrName>
                                            </p:attrNameLst>
                                          </p:cBhvr>
                                        </p:animRot>
                                      </p:childTnLst>
                                    </p:cTn>
                                  </p:par>
                                  <p:par>
                                    <p:cTn id="50" presetID="10" presetClass="exit" presetSubtype="0" fill="hold" grpId="1" nodeType="withEffect">
                                      <p:stCondLst>
                                        <p:cond delay="1100"/>
                                      </p:stCondLst>
                                      <p:childTnLst>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3" restart="whenNotActive" fill="hold" evtFilter="cancelBubble" nodeType="interactiveSeq">
                    <p:stCondLst>
                      <p:cond evt="onClick" delay="0">
                        <p:tgtEl>
                          <p:spTgt spid="8"/>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1" nodeType="withEffect">
                                      <p:stCondLst>
                                        <p:cond delay="0"/>
                                      </p:stCondLst>
                                      <p:childTnLst>
                                        <p:animEffect transition="out" filter="fade">
                                          <p:cBhvr>
                                            <p:cTn id="57" dur="500"/>
                                            <p:tgtEl>
                                              <p:spTgt spid="92"/>
                                            </p:tgtEl>
                                          </p:cBhvr>
                                        </p:animEffect>
                                        <p:set>
                                          <p:cBhvr>
                                            <p:cTn id="58" dur="1" fill="hold">
                                              <p:stCondLst>
                                                <p:cond delay="499"/>
                                              </p:stCondLst>
                                            </p:cTn>
                                            <p:tgtEl>
                                              <p:spTgt spid="92"/>
                                            </p:tgtEl>
                                            <p:attrNameLst>
                                              <p:attrName>style.visibility</p:attrName>
                                            </p:attrNameLst>
                                          </p:cBhvr>
                                          <p:to>
                                            <p:strVal val="hidden"/>
                                          </p:to>
                                        </p:set>
                                      </p:childTnLst>
                                    </p:cTn>
                                  </p:par>
                                  <p:par>
                                    <p:cTn id="59" presetID="8" presetClass="emph" presetSubtype="0" fill="hold" grpId="1" nodeType="withEffect">
                                      <p:stCondLst>
                                        <p:cond delay="0"/>
                                      </p:stCondLst>
                                      <p:childTnLst>
                                        <p:animRot by="21600000">
                                          <p:cBhvr>
                                            <p:cTn id="60" dur="2000" fill="hold"/>
                                            <p:tgtEl>
                                              <p:spTgt spid="8"/>
                                            </p:tgtEl>
                                            <p:attrNameLst>
                                              <p:attrName>r</p:attrName>
                                            </p:attrNameLst>
                                          </p:cBhvr>
                                        </p:animRot>
                                      </p:childTnLst>
                                    </p:cTn>
                                  </p:par>
                                  <p:par>
                                    <p:cTn id="61" presetID="1" presetClass="emph" presetSubtype="2" fill="hold" nodeType="withEffect">
                                      <p:stCondLst>
                                        <p:cond delay="0"/>
                                      </p:stCondLst>
                                      <p:childTnLst>
                                        <p:animClr clrSpc="rgb" dir="cw">
                                          <p:cBhvr>
                                            <p:cTn id="62" dur="2000" fill="hold"/>
                                            <p:tgtEl>
                                              <p:spTgt spid="8"/>
                                            </p:tgtEl>
                                            <p:attrNameLst>
                                              <p:attrName>fillcolor</p:attrName>
                                            </p:attrNameLst>
                                          </p:cBhvr>
                                          <p:to>
                                            <a:srgbClr val="00B050"/>
                                          </p:to>
                                        </p:animClr>
                                        <p:set>
                                          <p:cBhvr>
                                            <p:cTn id="63" dur="2000" fill="hold"/>
                                            <p:tgtEl>
                                              <p:spTgt spid="8"/>
                                            </p:tgtEl>
                                            <p:attrNameLst>
                                              <p:attrName>fill.type</p:attrName>
                                            </p:attrNameLst>
                                          </p:cBhvr>
                                          <p:to>
                                            <p:strVal val="solid"/>
                                          </p:to>
                                        </p:set>
                                        <p:set>
                                          <p:cBhvr>
                                            <p:cTn id="64" dur="2000" fill="hold"/>
                                            <p:tgtEl>
                                              <p:spTgt spid="8"/>
                                            </p:tgtEl>
                                            <p:attrNameLst>
                                              <p:attrName>fill.on</p:attrName>
                                            </p:attrNameLst>
                                          </p:cBhvr>
                                          <p:to>
                                            <p:strVal val="true"/>
                                          </p:to>
                                        </p:set>
                                      </p:childTnLst>
                                    </p:cTn>
                                  </p:par>
                                  <p:par>
                                    <p:cTn id="65" presetID="2" presetClass="entr" presetSubtype="2" fill="hold" nodeType="withEffect">
                                      <p:stCondLst>
                                        <p:cond delay="1400"/>
                                      </p:stCondLst>
                                      <p:childTnLst>
                                        <p:set>
                                          <p:cBhvr>
                                            <p:cTn id="66" dur="1" fill="hold">
                                              <p:stCondLst>
                                                <p:cond delay="0"/>
                                              </p:stCondLst>
                                            </p:cTn>
                                            <p:tgtEl>
                                              <p:spTgt spid="58"/>
                                            </p:tgtEl>
                                            <p:attrNameLst>
                                              <p:attrName>style.visibility</p:attrName>
                                            </p:attrNameLst>
                                          </p:cBhvr>
                                          <p:to>
                                            <p:strVal val="visible"/>
                                          </p:to>
                                        </p:set>
                                        <p:anim calcmode="lin" valueType="num">
                                          <p:cBhvr additive="base">
                                            <p:cTn id="67" dur="500" fill="hold"/>
                                            <p:tgtEl>
                                              <p:spTgt spid="58"/>
                                            </p:tgtEl>
                                            <p:attrNameLst>
                                              <p:attrName>ppt_x</p:attrName>
                                            </p:attrNameLst>
                                          </p:cBhvr>
                                          <p:tavLst>
                                            <p:tav tm="0">
                                              <p:val>
                                                <p:strVal val="1+#ppt_w/2"/>
                                              </p:val>
                                            </p:tav>
                                            <p:tav tm="100000">
                                              <p:val>
                                                <p:strVal val="#ppt_x"/>
                                              </p:val>
                                            </p:tav>
                                          </p:tavLst>
                                        </p:anim>
                                        <p:anim calcmode="lin" valueType="num">
                                          <p:cBhvr additive="base">
                                            <p:cTn id="68" dur="500" fill="hold"/>
                                            <p:tgtEl>
                                              <p:spTgt spid="58"/>
                                            </p:tgtEl>
                                            <p:attrNameLst>
                                              <p:attrName>ppt_y</p:attrName>
                                            </p:attrNameLst>
                                          </p:cBhvr>
                                          <p:tavLst>
                                            <p:tav tm="0">
                                              <p:val>
                                                <p:strVal val="#ppt_y"/>
                                              </p:val>
                                            </p:tav>
                                            <p:tav tm="100000">
                                              <p:val>
                                                <p:strVal val="#ppt_y"/>
                                              </p:val>
                                            </p:tav>
                                          </p:tavLst>
                                        </p:anim>
                                      </p:childTnLst>
                                    </p:cTn>
                                  </p:par>
                                  <p:par>
                                    <p:cTn id="69" presetID="10" presetClass="entr" presetSubtype="0" fill="hold" grpId="0" nodeType="withEffect">
                                      <p:stCondLst>
                                        <p:cond delay="160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2" presetClass="entr" presetSubtype="2" fill="hold" grpId="2"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2"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7"/>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withEffect">
                                      <p:stCondLst>
                                        <p:cond delay="0"/>
                                      </p:stCondLst>
                                      <p:childTnLst>
                                        <p:animRot by="120000">
                                          <p:cBhvr>
                                            <p:cTn id="33" dur="180" fill="hold">
                                              <p:stCondLst>
                                                <p:cond delay="0"/>
                                              </p:stCondLst>
                                            </p:cTn>
                                            <p:tgtEl>
                                              <p:spTgt spid="7"/>
                                            </p:tgtEl>
                                            <p:attrNameLst>
                                              <p:attrName>r</p:attrName>
                                            </p:attrNameLst>
                                          </p:cBhvr>
                                        </p:animRot>
                                        <p:animRot by="-240000">
                                          <p:cBhvr>
                                            <p:cTn id="34" dur="360" fill="hold">
                                              <p:stCondLst>
                                                <p:cond delay="360"/>
                                              </p:stCondLst>
                                            </p:cTn>
                                            <p:tgtEl>
                                              <p:spTgt spid="7"/>
                                            </p:tgtEl>
                                            <p:attrNameLst>
                                              <p:attrName>r</p:attrName>
                                            </p:attrNameLst>
                                          </p:cBhvr>
                                        </p:animRot>
                                        <p:animRot by="240000">
                                          <p:cBhvr>
                                            <p:cTn id="35" dur="360" fill="hold">
                                              <p:stCondLst>
                                                <p:cond delay="720"/>
                                              </p:stCondLst>
                                            </p:cTn>
                                            <p:tgtEl>
                                              <p:spTgt spid="7"/>
                                            </p:tgtEl>
                                            <p:attrNameLst>
                                              <p:attrName>r</p:attrName>
                                            </p:attrNameLst>
                                          </p:cBhvr>
                                        </p:animRot>
                                        <p:animRot by="-240000">
                                          <p:cBhvr>
                                            <p:cTn id="36" dur="360" fill="hold">
                                              <p:stCondLst>
                                                <p:cond delay="1080"/>
                                              </p:stCondLst>
                                            </p:cTn>
                                            <p:tgtEl>
                                              <p:spTgt spid="7"/>
                                            </p:tgtEl>
                                            <p:attrNameLst>
                                              <p:attrName>r</p:attrName>
                                            </p:attrNameLst>
                                          </p:cBhvr>
                                        </p:animRot>
                                        <p:animRot by="120000">
                                          <p:cBhvr>
                                            <p:cTn id="37" dur="360" fill="hold">
                                              <p:stCondLst>
                                                <p:cond delay="1440"/>
                                              </p:stCondLst>
                                            </p:cTn>
                                            <p:tgtEl>
                                              <p:spTgt spid="7"/>
                                            </p:tgtEl>
                                            <p:attrNameLst>
                                              <p:attrName>r</p:attrName>
                                            </p:attrNameLst>
                                          </p:cBhvr>
                                        </p:animRot>
                                      </p:childTnLst>
                                    </p:cTn>
                                  </p:par>
                                  <p:par>
                                    <p:cTn id="38" presetID="10" presetClass="exit" presetSubtype="0" fill="hold" grpId="1" nodeType="withEffect">
                                      <p:stCondLst>
                                        <p:cond delay="1100"/>
                                      </p:stCondLst>
                                      <p:childTnLst>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2"/>
                        </p:tgtEl>
                      </p:cond>
                    </p:stCondLst>
                    <p:endSync evt="end" delay="0">
                      <p:rtn val="all"/>
                    </p:endSync>
                    <p:childTnLst>
                      <p:par>
                        <p:cTn id="42" fill="hold">
                          <p:stCondLst>
                            <p:cond delay="0"/>
                          </p:stCondLst>
                          <p:childTnLst>
                            <p:par>
                              <p:cTn id="43" fill="hold">
                                <p:stCondLst>
                                  <p:cond delay="0"/>
                                </p:stCondLst>
                                <p:childTnLst>
                                  <p:par>
                                    <p:cTn id="44" presetID="32" presetClass="emph" presetSubtype="0" fill="hold" grpId="0" nodeType="withEffect">
                                      <p:stCondLst>
                                        <p:cond delay="0"/>
                                      </p:stCondLst>
                                      <p:childTnLst>
                                        <p:animRot by="120000">
                                          <p:cBhvr>
                                            <p:cTn id="45" dur="160" fill="hold">
                                              <p:stCondLst>
                                                <p:cond delay="0"/>
                                              </p:stCondLst>
                                            </p:cTn>
                                            <p:tgtEl>
                                              <p:spTgt spid="2"/>
                                            </p:tgtEl>
                                            <p:attrNameLst>
                                              <p:attrName>r</p:attrName>
                                            </p:attrNameLst>
                                          </p:cBhvr>
                                        </p:animRot>
                                        <p:animRot by="-240000">
                                          <p:cBhvr>
                                            <p:cTn id="46" dur="320" fill="hold">
                                              <p:stCondLst>
                                                <p:cond delay="320"/>
                                              </p:stCondLst>
                                            </p:cTn>
                                            <p:tgtEl>
                                              <p:spTgt spid="2"/>
                                            </p:tgtEl>
                                            <p:attrNameLst>
                                              <p:attrName>r</p:attrName>
                                            </p:attrNameLst>
                                          </p:cBhvr>
                                        </p:animRot>
                                        <p:animRot by="240000">
                                          <p:cBhvr>
                                            <p:cTn id="47" dur="320" fill="hold">
                                              <p:stCondLst>
                                                <p:cond delay="640"/>
                                              </p:stCondLst>
                                            </p:cTn>
                                            <p:tgtEl>
                                              <p:spTgt spid="2"/>
                                            </p:tgtEl>
                                            <p:attrNameLst>
                                              <p:attrName>r</p:attrName>
                                            </p:attrNameLst>
                                          </p:cBhvr>
                                        </p:animRot>
                                        <p:animRot by="-240000">
                                          <p:cBhvr>
                                            <p:cTn id="48" dur="320" fill="hold">
                                              <p:stCondLst>
                                                <p:cond delay="960"/>
                                              </p:stCondLst>
                                            </p:cTn>
                                            <p:tgtEl>
                                              <p:spTgt spid="2"/>
                                            </p:tgtEl>
                                            <p:attrNameLst>
                                              <p:attrName>r</p:attrName>
                                            </p:attrNameLst>
                                          </p:cBhvr>
                                        </p:animRot>
                                        <p:animRot by="120000">
                                          <p:cBhvr>
                                            <p:cTn id="49" dur="320" fill="hold">
                                              <p:stCondLst>
                                                <p:cond delay="1280"/>
                                              </p:stCondLst>
                                            </p:cTn>
                                            <p:tgtEl>
                                              <p:spTgt spid="2"/>
                                            </p:tgtEl>
                                            <p:attrNameLst>
                                              <p:attrName>r</p:attrName>
                                            </p:attrNameLst>
                                          </p:cBhvr>
                                        </p:animRot>
                                      </p:childTnLst>
                                    </p:cTn>
                                  </p:par>
                                  <p:par>
                                    <p:cTn id="50" presetID="10" presetClass="exit" presetSubtype="0" fill="hold" grpId="1" nodeType="withEffect">
                                      <p:stCondLst>
                                        <p:cond delay="1100"/>
                                      </p:stCondLst>
                                      <p:childTnLst>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3" restart="whenNotActive" fill="hold" evtFilter="cancelBubble" nodeType="interactiveSeq">
                    <p:stCondLst>
                      <p:cond evt="onClick" delay="0">
                        <p:tgtEl>
                          <p:spTgt spid="8"/>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1" nodeType="withEffect">
                                      <p:stCondLst>
                                        <p:cond delay="0"/>
                                      </p:stCondLst>
                                      <p:childTnLst>
                                        <p:animEffect transition="out" filter="fade">
                                          <p:cBhvr>
                                            <p:cTn id="57" dur="500"/>
                                            <p:tgtEl>
                                              <p:spTgt spid="92"/>
                                            </p:tgtEl>
                                          </p:cBhvr>
                                        </p:animEffect>
                                        <p:set>
                                          <p:cBhvr>
                                            <p:cTn id="58" dur="1" fill="hold">
                                              <p:stCondLst>
                                                <p:cond delay="499"/>
                                              </p:stCondLst>
                                            </p:cTn>
                                            <p:tgtEl>
                                              <p:spTgt spid="92"/>
                                            </p:tgtEl>
                                            <p:attrNameLst>
                                              <p:attrName>style.visibility</p:attrName>
                                            </p:attrNameLst>
                                          </p:cBhvr>
                                          <p:to>
                                            <p:strVal val="hidden"/>
                                          </p:to>
                                        </p:set>
                                      </p:childTnLst>
                                    </p:cTn>
                                  </p:par>
                                  <p:par>
                                    <p:cTn id="59" presetID="8" presetClass="emph" presetSubtype="0" fill="hold" grpId="1" nodeType="withEffect">
                                      <p:stCondLst>
                                        <p:cond delay="0"/>
                                      </p:stCondLst>
                                      <p:childTnLst>
                                        <p:animRot by="21600000">
                                          <p:cBhvr>
                                            <p:cTn id="60" dur="2000" fill="hold"/>
                                            <p:tgtEl>
                                              <p:spTgt spid="8"/>
                                            </p:tgtEl>
                                            <p:attrNameLst>
                                              <p:attrName>r</p:attrName>
                                            </p:attrNameLst>
                                          </p:cBhvr>
                                        </p:animRot>
                                      </p:childTnLst>
                                    </p:cTn>
                                  </p:par>
                                  <p:par>
                                    <p:cTn id="61" presetID="1" presetClass="emph" presetSubtype="2" fill="hold" nodeType="withEffect">
                                      <p:stCondLst>
                                        <p:cond delay="0"/>
                                      </p:stCondLst>
                                      <p:childTnLst>
                                        <p:animClr clrSpc="rgb" dir="cw">
                                          <p:cBhvr>
                                            <p:cTn id="62" dur="2000" fill="hold"/>
                                            <p:tgtEl>
                                              <p:spTgt spid="8"/>
                                            </p:tgtEl>
                                            <p:attrNameLst>
                                              <p:attrName>fillcolor</p:attrName>
                                            </p:attrNameLst>
                                          </p:cBhvr>
                                          <p:to>
                                            <a:srgbClr val="00B050"/>
                                          </p:to>
                                        </p:animClr>
                                        <p:set>
                                          <p:cBhvr>
                                            <p:cTn id="63" dur="2000" fill="hold"/>
                                            <p:tgtEl>
                                              <p:spTgt spid="8"/>
                                            </p:tgtEl>
                                            <p:attrNameLst>
                                              <p:attrName>fill.type</p:attrName>
                                            </p:attrNameLst>
                                          </p:cBhvr>
                                          <p:to>
                                            <p:strVal val="solid"/>
                                          </p:to>
                                        </p:set>
                                        <p:set>
                                          <p:cBhvr>
                                            <p:cTn id="64" dur="2000" fill="hold"/>
                                            <p:tgtEl>
                                              <p:spTgt spid="8"/>
                                            </p:tgtEl>
                                            <p:attrNameLst>
                                              <p:attrName>fill.on</p:attrName>
                                            </p:attrNameLst>
                                          </p:cBhvr>
                                          <p:to>
                                            <p:strVal val="true"/>
                                          </p:to>
                                        </p:set>
                                      </p:childTnLst>
                                    </p:cTn>
                                  </p:par>
                                  <p:par>
                                    <p:cTn id="65" presetID="2" presetClass="entr" presetSubtype="2" fill="hold" nodeType="withEffect">
                                      <p:stCondLst>
                                        <p:cond delay="1400"/>
                                      </p:stCondLst>
                                      <p:childTnLst>
                                        <p:set>
                                          <p:cBhvr>
                                            <p:cTn id="66" dur="1" fill="hold">
                                              <p:stCondLst>
                                                <p:cond delay="0"/>
                                              </p:stCondLst>
                                            </p:cTn>
                                            <p:tgtEl>
                                              <p:spTgt spid="58"/>
                                            </p:tgtEl>
                                            <p:attrNameLst>
                                              <p:attrName>style.visibility</p:attrName>
                                            </p:attrNameLst>
                                          </p:cBhvr>
                                          <p:to>
                                            <p:strVal val="visible"/>
                                          </p:to>
                                        </p:set>
                                        <p:anim calcmode="lin" valueType="num">
                                          <p:cBhvr additive="base">
                                            <p:cTn id="67" dur="500" fill="hold"/>
                                            <p:tgtEl>
                                              <p:spTgt spid="58"/>
                                            </p:tgtEl>
                                            <p:attrNameLst>
                                              <p:attrName>ppt_x</p:attrName>
                                            </p:attrNameLst>
                                          </p:cBhvr>
                                          <p:tavLst>
                                            <p:tav tm="0">
                                              <p:val>
                                                <p:strVal val="1+#ppt_w/2"/>
                                              </p:val>
                                            </p:tav>
                                            <p:tav tm="100000">
                                              <p:val>
                                                <p:strVal val="#ppt_x"/>
                                              </p:val>
                                            </p:tav>
                                          </p:tavLst>
                                        </p:anim>
                                        <p:anim calcmode="lin" valueType="num">
                                          <p:cBhvr additive="base">
                                            <p:cTn id="68" dur="500" fill="hold"/>
                                            <p:tgtEl>
                                              <p:spTgt spid="58"/>
                                            </p:tgtEl>
                                            <p:attrNameLst>
                                              <p:attrName>ppt_y</p:attrName>
                                            </p:attrNameLst>
                                          </p:cBhvr>
                                          <p:tavLst>
                                            <p:tav tm="0">
                                              <p:val>
                                                <p:strVal val="#ppt_y"/>
                                              </p:val>
                                            </p:tav>
                                            <p:tav tm="100000">
                                              <p:val>
                                                <p:strVal val="#ppt_y"/>
                                              </p:val>
                                            </p:tav>
                                          </p:tavLst>
                                        </p:anim>
                                      </p:childTnLst>
                                    </p:cTn>
                                  </p:par>
                                  <p:par>
                                    <p:cTn id="69" presetID="10" presetClass="entr" presetSubtype="0" fill="hold" grpId="0" nodeType="withEffect">
                                      <p:stCondLst>
                                        <p:cond delay="160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200899" y="2714185"/>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374831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foot</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1680054"/>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E1D5AB8F-84C9-655E-4BC3-7C5F29E6E5DE}"/>
              </a:ext>
            </a:extLst>
          </p:cNvPr>
          <p:cNvGrpSpPr/>
          <p:nvPr/>
        </p:nvGrpSpPr>
        <p:grpSpPr>
          <a:xfrm>
            <a:off x="458908" y="3321258"/>
            <a:ext cx="1686258" cy="479847"/>
            <a:chOff x="458908" y="3321258"/>
            <a:chExt cx="1686258" cy="479847"/>
          </a:xfrm>
        </p:grpSpPr>
        <p:sp>
          <p:nvSpPr>
            <p:cNvPr id="38" name="label Text">
              <a:extLst>
                <a:ext uri="{FF2B5EF4-FFF2-40B4-BE49-F238E27FC236}">
                  <a16:creationId xmlns:a16="http://schemas.microsoft.com/office/drawing/2014/main" id="{36357039-DBEC-2585-68D0-D8A9EF58C7BB}"/>
                </a:ext>
              </a:extLst>
            </p:cNvPr>
            <p:cNvSpPr/>
            <p:nvPr/>
          </p:nvSpPr>
          <p:spPr>
            <a:xfrm>
              <a:off x="458908" y="3321258"/>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cxnSp>
          <p:nvCxnSpPr>
            <p:cNvPr id="46" name="Straight Arrow Connector 45">
              <a:extLst>
                <a:ext uri="{FF2B5EF4-FFF2-40B4-BE49-F238E27FC236}">
                  <a16:creationId xmlns:a16="http://schemas.microsoft.com/office/drawing/2014/main" id="{9D494225-4FA4-27D9-F1B1-CE986FAF2B99}"/>
                </a:ext>
              </a:extLst>
            </p:cNvPr>
            <p:cNvCxnSpPr>
              <a:cxnSpLocks/>
            </p:cNvCxnSpPr>
            <p:nvPr/>
          </p:nvCxnSpPr>
          <p:spPr>
            <a:xfrm>
              <a:off x="1632827" y="3608634"/>
              <a:ext cx="512339" cy="8395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1F0F5159-AB9B-3703-65DB-EC273E62C61F}"/>
              </a:ext>
            </a:extLst>
          </p:cNvPr>
          <p:cNvGrpSpPr/>
          <p:nvPr/>
        </p:nvGrpSpPr>
        <p:grpSpPr>
          <a:xfrm>
            <a:off x="3319085" y="2215054"/>
            <a:ext cx="3336408" cy="1848332"/>
            <a:chOff x="3319085" y="2215054"/>
            <a:chExt cx="3336408" cy="1848332"/>
          </a:xfrm>
        </p:grpSpPr>
        <p:sp>
          <p:nvSpPr>
            <p:cNvPr id="27" name="label Text">
              <a:extLst>
                <a:ext uri="{FF2B5EF4-FFF2-40B4-BE49-F238E27FC236}">
                  <a16:creationId xmlns:a16="http://schemas.microsoft.com/office/drawing/2014/main" id="{136C2000-3B60-5F59-17B5-E6BA61FB3D1A}"/>
                </a:ext>
              </a:extLst>
            </p:cNvPr>
            <p:cNvSpPr/>
            <p:nvPr/>
          </p:nvSpPr>
          <p:spPr>
            <a:xfrm>
              <a:off x="5221278" y="358353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cxnSp>
          <p:nvCxnSpPr>
            <p:cNvPr id="53" name="Straight Arrow Connector 52">
              <a:extLst>
                <a:ext uri="{FF2B5EF4-FFF2-40B4-BE49-F238E27FC236}">
                  <a16:creationId xmlns:a16="http://schemas.microsoft.com/office/drawing/2014/main" id="{3B2F7403-7140-D647-84E6-36F22D50E9EE}"/>
                </a:ext>
              </a:extLst>
            </p:cNvPr>
            <p:cNvCxnSpPr>
              <a:cxnSpLocks/>
            </p:cNvCxnSpPr>
            <p:nvPr/>
          </p:nvCxnSpPr>
          <p:spPr>
            <a:xfrm>
              <a:off x="3319085" y="2215054"/>
              <a:ext cx="2079804" cy="1454030"/>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B2E1E00C-5DB3-A916-A517-164719B83D6C}"/>
              </a:ext>
            </a:extLst>
          </p:cNvPr>
          <p:cNvGrpSpPr/>
          <p:nvPr/>
        </p:nvGrpSpPr>
        <p:grpSpPr>
          <a:xfrm>
            <a:off x="3319085" y="3191852"/>
            <a:ext cx="3336408" cy="1706269"/>
            <a:chOff x="3319085" y="3191852"/>
            <a:chExt cx="3336408" cy="1706269"/>
          </a:xfrm>
        </p:grpSpPr>
        <p:sp>
          <p:nvSpPr>
            <p:cNvPr id="26" name="label Text">
              <a:extLst>
                <a:ext uri="{FF2B5EF4-FFF2-40B4-BE49-F238E27FC236}">
                  <a16:creationId xmlns:a16="http://schemas.microsoft.com/office/drawing/2014/main" id="{7AEC6AD3-AAA9-A589-2494-DA04ED886361}"/>
                </a:ext>
              </a:extLst>
            </p:cNvPr>
            <p:cNvSpPr/>
            <p:nvPr/>
          </p:nvSpPr>
          <p:spPr>
            <a:xfrm>
              <a:off x="5221278" y="44182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cxnSp>
          <p:nvCxnSpPr>
            <p:cNvPr id="62" name="Straight Arrow Connector 61">
              <a:extLst>
                <a:ext uri="{FF2B5EF4-FFF2-40B4-BE49-F238E27FC236}">
                  <a16:creationId xmlns:a16="http://schemas.microsoft.com/office/drawing/2014/main" id="{F5A88CD2-7486-DCD7-6847-CAAA726E6657}"/>
                </a:ext>
              </a:extLst>
            </p:cNvPr>
            <p:cNvCxnSpPr>
              <a:cxnSpLocks/>
            </p:cNvCxnSpPr>
            <p:nvPr/>
          </p:nvCxnSpPr>
          <p:spPr>
            <a:xfrm>
              <a:off x="3319085" y="3191852"/>
              <a:ext cx="2079804" cy="134716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E462B846-018A-00F6-7D5B-4F54A3AA3D81}"/>
              </a:ext>
            </a:extLst>
          </p:cNvPr>
          <p:cNvGrpSpPr/>
          <p:nvPr/>
        </p:nvGrpSpPr>
        <p:grpSpPr>
          <a:xfrm>
            <a:off x="477879" y="4028948"/>
            <a:ext cx="1979621" cy="549273"/>
            <a:chOff x="477879" y="4028948"/>
            <a:chExt cx="1979621" cy="549273"/>
          </a:xfrm>
        </p:grpSpPr>
        <p:sp>
          <p:nvSpPr>
            <p:cNvPr id="15" name="label Text">
              <a:extLst>
                <a:ext uri="{FF2B5EF4-FFF2-40B4-BE49-F238E27FC236}">
                  <a16:creationId xmlns:a16="http://schemas.microsoft.com/office/drawing/2014/main" id="{5B9E3112-34A2-217D-4EB5-2DEC6A202F7A}"/>
                </a:ext>
              </a:extLst>
            </p:cNvPr>
            <p:cNvSpPr/>
            <p:nvPr/>
          </p:nvSpPr>
          <p:spPr>
            <a:xfrm>
              <a:off x="477879" y="40983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cxnSp>
          <p:nvCxnSpPr>
            <p:cNvPr id="75" name="Straight Arrow Connector 74">
              <a:extLst>
                <a:ext uri="{FF2B5EF4-FFF2-40B4-BE49-F238E27FC236}">
                  <a16:creationId xmlns:a16="http://schemas.microsoft.com/office/drawing/2014/main" id="{4C47F2C7-A61A-8565-E5C1-195D86155402}"/>
                </a:ext>
              </a:extLst>
            </p:cNvPr>
            <p:cNvCxnSpPr>
              <a:cxnSpLocks/>
            </p:cNvCxnSpPr>
            <p:nvPr/>
          </p:nvCxnSpPr>
          <p:spPr>
            <a:xfrm flipV="1">
              <a:off x="1717694" y="4028948"/>
              <a:ext cx="739806" cy="24828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477551" y="4107790"/>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3" name="Group 2">
            <a:extLst>
              <a:ext uri="{FF2B5EF4-FFF2-40B4-BE49-F238E27FC236}">
                <a16:creationId xmlns:a16="http://schemas.microsoft.com/office/drawing/2014/main" id="{7F42B1DA-C1DC-324C-1A40-2EF4B41AFF98}"/>
              </a:ext>
            </a:extLst>
          </p:cNvPr>
          <p:cNvGrpSpPr/>
          <p:nvPr/>
        </p:nvGrpSpPr>
        <p:grpSpPr>
          <a:xfrm>
            <a:off x="3772590" y="1694928"/>
            <a:ext cx="2882903" cy="698988"/>
            <a:chOff x="3772590" y="1694928"/>
            <a:chExt cx="2882903" cy="698988"/>
          </a:xfrm>
        </p:grpSpPr>
        <p:sp>
          <p:nvSpPr>
            <p:cNvPr id="4" name="label Text">
              <a:extLst>
                <a:ext uri="{FF2B5EF4-FFF2-40B4-BE49-F238E27FC236}">
                  <a16:creationId xmlns:a16="http://schemas.microsoft.com/office/drawing/2014/main" id="{F6A64E66-5988-1E78-0186-17036C70D271}"/>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5" name="Straight Arrow Connector 4">
              <a:extLst>
                <a:ext uri="{FF2B5EF4-FFF2-40B4-BE49-F238E27FC236}">
                  <a16:creationId xmlns:a16="http://schemas.microsoft.com/office/drawing/2014/main" id="{AFE303D6-3936-9E1A-7D59-629F38ED2D40}"/>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92126871-EEE9-E739-4D82-427ECD3F4173}"/>
              </a:ext>
            </a:extLst>
          </p:cNvPr>
          <p:cNvGrpSpPr/>
          <p:nvPr/>
        </p:nvGrpSpPr>
        <p:grpSpPr>
          <a:xfrm>
            <a:off x="4032542" y="1937688"/>
            <a:ext cx="2622951" cy="1290963"/>
            <a:chOff x="4032542" y="1937688"/>
            <a:chExt cx="2622951" cy="1290963"/>
          </a:xfrm>
        </p:grpSpPr>
        <p:sp>
          <p:nvSpPr>
            <p:cNvPr id="9" name="label Text">
              <a:extLst>
                <a:ext uri="{FF2B5EF4-FFF2-40B4-BE49-F238E27FC236}">
                  <a16:creationId xmlns:a16="http://schemas.microsoft.com/office/drawing/2014/main" id="{3A677723-A901-41AC-E635-E29F6B8F78CC}"/>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10" name="Straight Arrow Connector 9">
              <a:extLst>
                <a:ext uri="{FF2B5EF4-FFF2-40B4-BE49-F238E27FC236}">
                  <a16:creationId xmlns:a16="http://schemas.microsoft.com/office/drawing/2014/main" id="{516DC12F-E532-E8FE-3EC4-E4AB64BF399B}"/>
                </a:ext>
              </a:extLst>
            </p:cNvPr>
            <p:cNvCxnSpPr>
              <a:cxnSpLocks/>
            </p:cNvCxnSpPr>
            <p:nvPr/>
          </p:nvCxnSpPr>
          <p:spPr>
            <a:xfrm>
              <a:off x="4032542" y="1937688"/>
              <a:ext cx="1366347" cy="1071859"/>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F616D81F-39AD-AF92-B00A-24CB0776CE69}"/>
              </a:ext>
            </a:extLst>
          </p:cNvPr>
          <p:cNvGrpSpPr/>
          <p:nvPr/>
        </p:nvGrpSpPr>
        <p:grpSpPr>
          <a:xfrm>
            <a:off x="458908" y="1914069"/>
            <a:ext cx="2684342" cy="1109920"/>
            <a:chOff x="458908" y="1914069"/>
            <a:chExt cx="2684342" cy="1109920"/>
          </a:xfrm>
        </p:grpSpPr>
        <p:sp>
          <p:nvSpPr>
            <p:cNvPr id="12" name="label Text">
              <a:extLst>
                <a:ext uri="{FF2B5EF4-FFF2-40B4-BE49-F238E27FC236}">
                  <a16:creationId xmlns:a16="http://schemas.microsoft.com/office/drawing/2014/main" id="{6789AABD-39BA-5F00-C268-B6AAE8B300FB}"/>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14" name="Straight Arrow Connector 13">
              <a:extLst>
                <a:ext uri="{FF2B5EF4-FFF2-40B4-BE49-F238E27FC236}">
                  <a16:creationId xmlns:a16="http://schemas.microsoft.com/office/drawing/2014/main" id="{F389C6EF-BBA2-185D-DD12-F6446B353BFE}"/>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317557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fade">
                                          <p:cBhvr>
                                            <p:cTn id="17" dur="500"/>
                                            <p:tgtEl>
                                              <p:spTgt spid="81"/>
                                            </p:tgtEl>
                                          </p:cBhvr>
                                        </p:animEffect>
                                      </p:childTnLst>
                                    </p:cTn>
                                  </p:par>
                                </p:childTnLst>
                              </p:cTn>
                            </p:par>
                            <p:par>
                              <p:cTn id="18" fill="hold">
                                <p:stCondLst>
                                  <p:cond delay="15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54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54000">
                                          <p:cBhvr additive="base">
                                            <p:cTn id="26"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after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childTnLst>
                              </p:cTn>
                            </p:par>
                            <p:par>
                              <p:cTn id="63" fill="hold">
                                <p:stCondLst>
                                  <p:cond delay="500"/>
                                </p:stCondLst>
                                <p:childTnLst>
                                  <p:par>
                                    <p:cTn id="64" presetID="8" presetClass="emph" presetSubtype="0" fill="hold" grpId="1" nodeType="afterEffect">
                                      <p:stCondLst>
                                        <p:cond delay="0"/>
                                      </p:stCondLst>
                                      <p:childTnLst>
                                        <p:animRot by="21600000">
                                          <p:cBhvr>
                                            <p:cTn id="65" dur="2000" fill="hold"/>
                                            <p:tgtEl>
                                              <p:spTgt spid="8"/>
                                            </p:tgtEl>
                                            <p:attrNameLst>
                                              <p:attrName>r</p:attrName>
                                            </p:attrNameLst>
                                          </p:cBhvr>
                                        </p:animRot>
                                      </p:childTnLst>
                                    </p:cTn>
                                  </p:par>
                                  <p:par>
                                    <p:cTn id="66" presetID="1" presetClass="emph" presetSubtype="2" fill="hold" nodeType="withEffect">
                                      <p:stCondLst>
                                        <p:cond delay="0"/>
                                      </p:stCondLst>
                                      <p:childTnLst>
                                        <p:animClr clrSpc="rgb" dir="cw">
                                          <p:cBhvr>
                                            <p:cTn id="67" dur="2000" fill="hold"/>
                                            <p:tgtEl>
                                              <p:spTgt spid="8"/>
                                            </p:tgtEl>
                                            <p:attrNameLst>
                                              <p:attrName>fillcolor</p:attrName>
                                            </p:attrNameLst>
                                          </p:cBhvr>
                                          <p:to>
                                            <a:srgbClr val="00B050"/>
                                          </p:to>
                                        </p:animClr>
                                        <p:set>
                                          <p:cBhvr>
                                            <p:cTn id="68" dur="2000" fill="hold"/>
                                            <p:tgtEl>
                                              <p:spTgt spid="8"/>
                                            </p:tgtEl>
                                            <p:attrNameLst>
                                              <p:attrName>fill.type</p:attrName>
                                            </p:attrNameLst>
                                          </p:cBhvr>
                                          <p:to>
                                            <p:strVal val="solid"/>
                                          </p:to>
                                        </p:set>
                                        <p:set>
                                          <p:cBhvr>
                                            <p:cTn id="69" dur="2000" fill="hold"/>
                                            <p:tgtEl>
                                              <p:spTgt spid="8"/>
                                            </p:tgtEl>
                                            <p:attrNameLst>
                                              <p:attrName>fill.on</p:attrName>
                                            </p:attrNameLst>
                                          </p:cBhvr>
                                          <p:to>
                                            <p:strVal val="true"/>
                                          </p:to>
                                        </p:set>
                                      </p:childTnLst>
                                    </p:cTn>
                                  </p:par>
                                  <p:par>
                                    <p:cTn id="70" presetID="2" presetClass="entr" presetSubtype="2" fill="hold" nodeType="withEffect">
                                      <p:stCondLst>
                                        <p:cond delay="140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1+#ppt_w/2"/>
                                              </p:val>
                                            </p:tav>
                                            <p:tav tm="100000">
                                              <p:val>
                                                <p:strVal val="#ppt_x"/>
                                              </p:val>
                                            </p:tav>
                                          </p:tavLst>
                                        </p:anim>
                                        <p:anim calcmode="lin" valueType="num">
                                          <p:cBhvr additive="base">
                                            <p:cTn id="73" dur="500" fill="hold"/>
                                            <p:tgtEl>
                                              <p:spTgt spid="58"/>
                                            </p:tgtEl>
                                            <p:attrNameLst>
                                              <p:attrName>ppt_y</p:attrName>
                                            </p:attrNameLst>
                                          </p:cBhvr>
                                          <p:tavLst>
                                            <p:tav tm="0">
                                              <p:val>
                                                <p:strVal val="#ppt_y"/>
                                              </p:val>
                                            </p:tav>
                                            <p:tav tm="100000">
                                              <p:val>
                                                <p:strVal val="#ppt_y"/>
                                              </p:val>
                                            </p:tav>
                                          </p:tavLst>
                                        </p:anim>
                                      </p:childTnLst>
                                    </p:cTn>
                                  </p:par>
                                  <p:par>
                                    <p:cTn id="74" presetID="10" presetClass="entr" presetSubtype="0" fill="hold" grpId="0" nodeType="withEffect">
                                      <p:stCondLst>
                                        <p:cond delay="160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fade">
                                          <p:cBhvr>
                                            <p:cTn id="17" dur="500"/>
                                            <p:tgtEl>
                                              <p:spTgt spid="81"/>
                                            </p:tgtEl>
                                          </p:cBhvr>
                                        </p:animEffect>
                                      </p:childTnLst>
                                    </p:cTn>
                                  </p:par>
                                </p:childTnLst>
                              </p:cTn>
                            </p:par>
                            <p:par>
                              <p:cTn id="18" fill="hold">
                                <p:stCondLst>
                                  <p:cond delay="1500"/>
                                </p:stCondLst>
                                <p:childTnLst>
                                  <p:par>
                                    <p:cTn id="19" presetID="2" presetClass="entr" presetSubtype="2" fill="hold" grpId="2"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after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childTnLst>
                              </p:cTn>
                            </p:par>
                            <p:par>
                              <p:cTn id="63" fill="hold">
                                <p:stCondLst>
                                  <p:cond delay="500"/>
                                </p:stCondLst>
                                <p:childTnLst>
                                  <p:par>
                                    <p:cTn id="64" presetID="8" presetClass="emph" presetSubtype="0" fill="hold" grpId="1" nodeType="afterEffect">
                                      <p:stCondLst>
                                        <p:cond delay="0"/>
                                      </p:stCondLst>
                                      <p:childTnLst>
                                        <p:animRot by="21600000">
                                          <p:cBhvr>
                                            <p:cTn id="65" dur="2000" fill="hold"/>
                                            <p:tgtEl>
                                              <p:spTgt spid="8"/>
                                            </p:tgtEl>
                                            <p:attrNameLst>
                                              <p:attrName>r</p:attrName>
                                            </p:attrNameLst>
                                          </p:cBhvr>
                                        </p:animRot>
                                      </p:childTnLst>
                                    </p:cTn>
                                  </p:par>
                                  <p:par>
                                    <p:cTn id="66" presetID="1" presetClass="emph" presetSubtype="2" fill="hold" nodeType="withEffect">
                                      <p:stCondLst>
                                        <p:cond delay="0"/>
                                      </p:stCondLst>
                                      <p:childTnLst>
                                        <p:animClr clrSpc="rgb" dir="cw">
                                          <p:cBhvr>
                                            <p:cTn id="67" dur="2000" fill="hold"/>
                                            <p:tgtEl>
                                              <p:spTgt spid="8"/>
                                            </p:tgtEl>
                                            <p:attrNameLst>
                                              <p:attrName>fillcolor</p:attrName>
                                            </p:attrNameLst>
                                          </p:cBhvr>
                                          <p:to>
                                            <a:srgbClr val="00B050"/>
                                          </p:to>
                                        </p:animClr>
                                        <p:set>
                                          <p:cBhvr>
                                            <p:cTn id="68" dur="2000" fill="hold"/>
                                            <p:tgtEl>
                                              <p:spTgt spid="8"/>
                                            </p:tgtEl>
                                            <p:attrNameLst>
                                              <p:attrName>fill.type</p:attrName>
                                            </p:attrNameLst>
                                          </p:cBhvr>
                                          <p:to>
                                            <p:strVal val="solid"/>
                                          </p:to>
                                        </p:set>
                                        <p:set>
                                          <p:cBhvr>
                                            <p:cTn id="69" dur="2000" fill="hold"/>
                                            <p:tgtEl>
                                              <p:spTgt spid="8"/>
                                            </p:tgtEl>
                                            <p:attrNameLst>
                                              <p:attrName>fill.on</p:attrName>
                                            </p:attrNameLst>
                                          </p:cBhvr>
                                          <p:to>
                                            <p:strVal val="true"/>
                                          </p:to>
                                        </p:set>
                                      </p:childTnLst>
                                    </p:cTn>
                                  </p:par>
                                  <p:par>
                                    <p:cTn id="70" presetID="2" presetClass="entr" presetSubtype="2" fill="hold" nodeType="withEffect">
                                      <p:stCondLst>
                                        <p:cond delay="140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1+#ppt_w/2"/>
                                              </p:val>
                                            </p:tav>
                                            <p:tav tm="100000">
                                              <p:val>
                                                <p:strVal val="#ppt_x"/>
                                              </p:val>
                                            </p:tav>
                                          </p:tavLst>
                                        </p:anim>
                                        <p:anim calcmode="lin" valueType="num">
                                          <p:cBhvr additive="base">
                                            <p:cTn id="73" dur="500" fill="hold"/>
                                            <p:tgtEl>
                                              <p:spTgt spid="58"/>
                                            </p:tgtEl>
                                            <p:attrNameLst>
                                              <p:attrName>ppt_y</p:attrName>
                                            </p:attrNameLst>
                                          </p:cBhvr>
                                          <p:tavLst>
                                            <p:tav tm="0">
                                              <p:val>
                                                <p:strVal val="#ppt_y"/>
                                              </p:val>
                                            </p:tav>
                                            <p:tav tm="100000">
                                              <p:val>
                                                <p:strVal val="#ppt_y"/>
                                              </p:val>
                                            </p:tav>
                                          </p:tavLst>
                                        </p:anim>
                                      </p:childTnLst>
                                    </p:cTn>
                                  </p:par>
                                  <p:par>
                                    <p:cTn id="74" presetID="10" presetClass="entr" presetSubtype="0" fill="hold" grpId="0" nodeType="withEffect">
                                      <p:stCondLst>
                                        <p:cond delay="160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6" y="2720661"/>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1683252"/>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374831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foot</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E1D5AB8F-84C9-655E-4BC3-7C5F29E6E5DE}"/>
              </a:ext>
            </a:extLst>
          </p:cNvPr>
          <p:cNvGrpSpPr/>
          <p:nvPr/>
        </p:nvGrpSpPr>
        <p:grpSpPr>
          <a:xfrm>
            <a:off x="458908" y="3321258"/>
            <a:ext cx="1686258" cy="479847"/>
            <a:chOff x="458908" y="3321258"/>
            <a:chExt cx="1686258" cy="479847"/>
          </a:xfrm>
        </p:grpSpPr>
        <p:sp>
          <p:nvSpPr>
            <p:cNvPr id="38" name="label Text">
              <a:extLst>
                <a:ext uri="{FF2B5EF4-FFF2-40B4-BE49-F238E27FC236}">
                  <a16:creationId xmlns:a16="http://schemas.microsoft.com/office/drawing/2014/main" id="{36357039-DBEC-2585-68D0-D8A9EF58C7BB}"/>
                </a:ext>
              </a:extLst>
            </p:cNvPr>
            <p:cNvSpPr/>
            <p:nvPr/>
          </p:nvSpPr>
          <p:spPr>
            <a:xfrm>
              <a:off x="458908" y="3321258"/>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cxnSp>
          <p:nvCxnSpPr>
            <p:cNvPr id="46" name="Straight Arrow Connector 45">
              <a:extLst>
                <a:ext uri="{FF2B5EF4-FFF2-40B4-BE49-F238E27FC236}">
                  <a16:creationId xmlns:a16="http://schemas.microsoft.com/office/drawing/2014/main" id="{9D494225-4FA4-27D9-F1B1-CE986FAF2B99}"/>
                </a:ext>
              </a:extLst>
            </p:cNvPr>
            <p:cNvCxnSpPr>
              <a:cxnSpLocks/>
            </p:cNvCxnSpPr>
            <p:nvPr/>
          </p:nvCxnSpPr>
          <p:spPr>
            <a:xfrm>
              <a:off x="1632827" y="3608634"/>
              <a:ext cx="512339" cy="8395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E7AA3DF2-7D7D-3176-A961-DB2F1D3A17C2}"/>
              </a:ext>
            </a:extLst>
          </p:cNvPr>
          <p:cNvGrpSpPr/>
          <p:nvPr/>
        </p:nvGrpSpPr>
        <p:grpSpPr>
          <a:xfrm>
            <a:off x="458908" y="4875490"/>
            <a:ext cx="1998592" cy="553760"/>
            <a:chOff x="458908" y="4875490"/>
            <a:chExt cx="1998592" cy="553760"/>
          </a:xfrm>
        </p:grpSpPr>
        <p:sp>
          <p:nvSpPr>
            <p:cNvPr id="39" name="label Text">
              <a:extLst>
                <a:ext uri="{FF2B5EF4-FFF2-40B4-BE49-F238E27FC236}">
                  <a16:creationId xmlns:a16="http://schemas.microsoft.com/office/drawing/2014/main" id="{9FA8BE34-1B2A-A5D7-CCD0-1C7EB87D3A2E}"/>
                </a:ext>
              </a:extLst>
            </p:cNvPr>
            <p:cNvSpPr/>
            <p:nvPr/>
          </p:nvSpPr>
          <p:spPr>
            <a:xfrm>
              <a:off x="458908" y="4875490"/>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cxnSp>
          <p:nvCxnSpPr>
            <p:cNvPr id="48" name="Straight Arrow Connector 47">
              <a:extLst>
                <a:ext uri="{FF2B5EF4-FFF2-40B4-BE49-F238E27FC236}">
                  <a16:creationId xmlns:a16="http://schemas.microsoft.com/office/drawing/2014/main" id="{44E79F77-5028-6E61-48D3-65ABA8DFA53B}"/>
                </a:ext>
              </a:extLst>
            </p:cNvPr>
            <p:cNvCxnSpPr>
              <a:cxnSpLocks/>
            </p:cNvCxnSpPr>
            <p:nvPr/>
          </p:nvCxnSpPr>
          <p:spPr>
            <a:xfrm>
              <a:off x="1553639" y="5095977"/>
              <a:ext cx="903861" cy="33327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1F0F5159-AB9B-3703-65DB-EC273E62C61F}"/>
              </a:ext>
            </a:extLst>
          </p:cNvPr>
          <p:cNvGrpSpPr/>
          <p:nvPr/>
        </p:nvGrpSpPr>
        <p:grpSpPr>
          <a:xfrm>
            <a:off x="3319085" y="2215054"/>
            <a:ext cx="3336408" cy="1848332"/>
            <a:chOff x="3319085" y="2215054"/>
            <a:chExt cx="3336408" cy="1848332"/>
          </a:xfrm>
        </p:grpSpPr>
        <p:sp>
          <p:nvSpPr>
            <p:cNvPr id="27" name="label Text">
              <a:extLst>
                <a:ext uri="{FF2B5EF4-FFF2-40B4-BE49-F238E27FC236}">
                  <a16:creationId xmlns:a16="http://schemas.microsoft.com/office/drawing/2014/main" id="{136C2000-3B60-5F59-17B5-E6BA61FB3D1A}"/>
                </a:ext>
              </a:extLst>
            </p:cNvPr>
            <p:cNvSpPr/>
            <p:nvPr/>
          </p:nvSpPr>
          <p:spPr>
            <a:xfrm>
              <a:off x="5221278" y="358353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cxnSp>
          <p:nvCxnSpPr>
            <p:cNvPr id="53" name="Straight Arrow Connector 52">
              <a:extLst>
                <a:ext uri="{FF2B5EF4-FFF2-40B4-BE49-F238E27FC236}">
                  <a16:creationId xmlns:a16="http://schemas.microsoft.com/office/drawing/2014/main" id="{3B2F7403-7140-D647-84E6-36F22D50E9EE}"/>
                </a:ext>
              </a:extLst>
            </p:cNvPr>
            <p:cNvCxnSpPr>
              <a:cxnSpLocks/>
            </p:cNvCxnSpPr>
            <p:nvPr/>
          </p:nvCxnSpPr>
          <p:spPr>
            <a:xfrm>
              <a:off x="3319085" y="2215054"/>
              <a:ext cx="2079804" cy="1454030"/>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B2E1E00C-5DB3-A916-A517-164719B83D6C}"/>
              </a:ext>
            </a:extLst>
          </p:cNvPr>
          <p:cNvGrpSpPr/>
          <p:nvPr/>
        </p:nvGrpSpPr>
        <p:grpSpPr>
          <a:xfrm>
            <a:off x="3319085" y="3191852"/>
            <a:ext cx="3336408" cy="1706269"/>
            <a:chOff x="3319085" y="3191852"/>
            <a:chExt cx="3336408" cy="1706269"/>
          </a:xfrm>
        </p:grpSpPr>
        <p:sp>
          <p:nvSpPr>
            <p:cNvPr id="26" name="label Text">
              <a:extLst>
                <a:ext uri="{FF2B5EF4-FFF2-40B4-BE49-F238E27FC236}">
                  <a16:creationId xmlns:a16="http://schemas.microsoft.com/office/drawing/2014/main" id="{7AEC6AD3-AAA9-A589-2494-DA04ED886361}"/>
                </a:ext>
              </a:extLst>
            </p:cNvPr>
            <p:cNvSpPr/>
            <p:nvPr/>
          </p:nvSpPr>
          <p:spPr>
            <a:xfrm>
              <a:off x="5221278" y="44182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cxnSp>
          <p:nvCxnSpPr>
            <p:cNvPr id="62" name="Straight Arrow Connector 61">
              <a:extLst>
                <a:ext uri="{FF2B5EF4-FFF2-40B4-BE49-F238E27FC236}">
                  <a16:creationId xmlns:a16="http://schemas.microsoft.com/office/drawing/2014/main" id="{F5A88CD2-7486-DCD7-6847-CAAA726E6657}"/>
                </a:ext>
              </a:extLst>
            </p:cNvPr>
            <p:cNvCxnSpPr>
              <a:cxnSpLocks/>
            </p:cNvCxnSpPr>
            <p:nvPr/>
          </p:nvCxnSpPr>
          <p:spPr>
            <a:xfrm>
              <a:off x="3319085" y="3191852"/>
              <a:ext cx="2079804" cy="134716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458907" y="4865578"/>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4" name="Group 3">
            <a:extLst>
              <a:ext uri="{FF2B5EF4-FFF2-40B4-BE49-F238E27FC236}">
                <a16:creationId xmlns:a16="http://schemas.microsoft.com/office/drawing/2014/main" id="{1ED48D90-3C3D-3978-0651-C5EA91DAFC8F}"/>
              </a:ext>
            </a:extLst>
          </p:cNvPr>
          <p:cNvGrpSpPr/>
          <p:nvPr/>
        </p:nvGrpSpPr>
        <p:grpSpPr>
          <a:xfrm>
            <a:off x="477879" y="4028948"/>
            <a:ext cx="1979621" cy="549273"/>
            <a:chOff x="477879" y="4028948"/>
            <a:chExt cx="1979621" cy="549273"/>
          </a:xfrm>
        </p:grpSpPr>
        <p:sp>
          <p:nvSpPr>
            <p:cNvPr id="5" name="label Text">
              <a:extLst>
                <a:ext uri="{FF2B5EF4-FFF2-40B4-BE49-F238E27FC236}">
                  <a16:creationId xmlns:a16="http://schemas.microsoft.com/office/drawing/2014/main" id="{DA0DEC9F-ED8F-4018-6BBB-DF4BB7E211B3}"/>
                </a:ext>
              </a:extLst>
            </p:cNvPr>
            <p:cNvSpPr/>
            <p:nvPr/>
          </p:nvSpPr>
          <p:spPr>
            <a:xfrm>
              <a:off x="477879" y="40983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cxnSp>
          <p:nvCxnSpPr>
            <p:cNvPr id="6" name="Straight Arrow Connector 5">
              <a:extLst>
                <a:ext uri="{FF2B5EF4-FFF2-40B4-BE49-F238E27FC236}">
                  <a16:creationId xmlns:a16="http://schemas.microsoft.com/office/drawing/2014/main" id="{311AEC0C-DC5C-8F8A-C187-57D0A32ABF21}"/>
                </a:ext>
              </a:extLst>
            </p:cNvPr>
            <p:cNvCxnSpPr>
              <a:cxnSpLocks/>
            </p:cNvCxnSpPr>
            <p:nvPr/>
          </p:nvCxnSpPr>
          <p:spPr>
            <a:xfrm flipV="1">
              <a:off x="1717694" y="4028948"/>
              <a:ext cx="739806" cy="24828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33B48EA4-A2DC-DE1E-80C0-4D2F00C39D25}"/>
              </a:ext>
            </a:extLst>
          </p:cNvPr>
          <p:cNvGrpSpPr/>
          <p:nvPr/>
        </p:nvGrpSpPr>
        <p:grpSpPr>
          <a:xfrm>
            <a:off x="3772590" y="1694928"/>
            <a:ext cx="2882903" cy="698988"/>
            <a:chOff x="3772590" y="1694928"/>
            <a:chExt cx="2882903" cy="698988"/>
          </a:xfrm>
        </p:grpSpPr>
        <p:sp>
          <p:nvSpPr>
            <p:cNvPr id="9" name="label Text">
              <a:extLst>
                <a:ext uri="{FF2B5EF4-FFF2-40B4-BE49-F238E27FC236}">
                  <a16:creationId xmlns:a16="http://schemas.microsoft.com/office/drawing/2014/main" id="{A8C6B704-6A87-067E-1620-569B5FECD961}"/>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10" name="Straight Arrow Connector 9">
              <a:extLst>
                <a:ext uri="{FF2B5EF4-FFF2-40B4-BE49-F238E27FC236}">
                  <a16:creationId xmlns:a16="http://schemas.microsoft.com/office/drawing/2014/main" id="{F26AC9F5-B78D-B81C-B430-54FCA685013F}"/>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B8A13F4B-C276-0F30-82B2-8295ABB57EBB}"/>
              </a:ext>
            </a:extLst>
          </p:cNvPr>
          <p:cNvGrpSpPr/>
          <p:nvPr/>
        </p:nvGrpSpPr>
        <p:grpSpPr>
          <a:xfrm>
            <a:off x="4032542" y="1937688"/>
            <a:ext cx="2622951" cy="1290963"/>
            <a:chOff x="4032542" y="1937688"/>
            <a:chExt cx="2622951" cy="1290963"/>
          </a:xfrm>
        </p:grpSpPr>
        <p:sp>
          <p:nvSpPr>
            <p:cNvPr id="12" name="label Text">
              <a:extLst>
                <a:ext uri="{FF2B5EF4-FFF2-40B4-BE49-F238E27FC236}">
                  <a16:creationId xmlns:a16="http://schemas.microsoft.com/office/drawing/2014/main" id="{5D8DB4E0-07F7-7C5F-2733-7D64B301466E}"/>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14" name="Straight Arrow Connector 13">
              <a:extLst>
                <a:ext uri="{FF2B5EF4-FFF2-40B4-BE49-F238E27FC236}">
                  <a16:creationId xmlns:a16="http://schemas.microsoft.com/office/drawing/2014/main" id="{FA2405EB-EC0A-1727-2CAA-B20200721A58}"/>
                </a:ext>
              </a:extLst>
            </p:cNvPr>
            <p:cNvCxnSpPr>
              <a:cxnSpLocks/>
            </p:cNvCxnSpPr>
            <p:nvPr/>
          </p:nvCxnSpPr>
          <p:spPr>
            <a:xfrm>
              <a:off x="4032542" y="1937688"/>
              <a:ext cx="1366347" cy="1071859"/>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AA3EA482-C913-D4C0-0C4A-6B561198E591}"/>
              </a:ext>
            </a:extLst>
          </p:cNvPr>
          <p:cNvGrpSpPr/>
          <p:nvPr/>
        </p:nvGrpSpPr>
        <p:grpSpPr>
          <a:xfrm>
            <a:off x="458908" y="1914069"/>
            <a:ext cx="2684342" cy="1109920"/>
            <a:chOff x="458908" y="1914069"/>
            <a:chExt cx="2684342" cy="1109920"/>
          </a:xfrm>
        </p:grpSpPr>
        <p:sp>
          <p:nvSpPr>
            <p:cNvPr id="16" name="label Text">
              <a:extLst>
                <a:ext uri="{FF2B5EF4-FFF2-40B4-BE49-F238E27FC236}">
                  <a16:creationId xmlns:a16="http://schemas.microsoft.com/office/drawing/2014/main" id="{E5F22386-DEBA-3010-8E4B-2E10953B8B72}"/>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17" name="Straight Arrow Connector 16">
              <a:extLst>
                <a:ext uri="{FF2B5EF4-FFF2-40B4-BE49-F238E27FC236}">
                  <a16:creationId xmlns:a16="http://schemas.microsoft.com/office/drawing/2014/main" id="{92451B5C-B61C-FE1A-11D7-2374FEDB6FA4}"/>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481151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childTnLst>
                                    </p:cTn>
                                  </p:par>
                                </p:childTnLst>
                              </p:cTn>
                            </p:par>
                            <p:par>
                              <p:cTn id="18" fill="hold">
                                <p:stCondLst>
                                  <p:cond delay="15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54000">
                                          <p:cBhvr additive="base">
                                            <p:cTn id="21"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14:presetBounceEnd="40000">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14:bounceEnd="40000">
                                          <p:cBhvr additive="base">
                                            <p:cTn id="26"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14:presetBounceEnd="54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4000">
                                          <p:cBhvr additive="base">
                                            <p:cTn id="31"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childTnLst>
                                    </p:cTn>
                                  </p:par>
                                </p:childTnLst>
                              </p:cTn>
                            </p:par>
                            <p:par>
                              <p:cTn id="18" fill="hold">
                                <p:stCondLst>
                                  <p:cond delay="1500"/>
                                </p:stCondLst>
                                <p:childTnLst>
                                  <p:par>
                                    <p:cTn id="19" presetID="2" presetClass="entr" presetSubtype="2" fill="hold" grpId="2"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196946" y="1676288"/>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belly</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2712303"/>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374831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E1D5AB8F-84C9-655E-4BC3-7C5F29E6E5DE}"/>
              </a:ext>
            </a:extLst>
          </p:cNvPr>
          <p:cNvGrpSpPr/>
          <p:nvPr/>
        </p:nvGrpSpPr>
        <p:grpSpPr>
          <a:xfrm>
            <a:off x="458908" y="3321258"/>
            <a:ext cx="1686258" cy="479847"/>
            <a:chOff x="458908" y="3321258"/>
            <a:chExt cx="1686258" cy="479847"/>
          </a:xfrm>
        </p:grpSpPr>
        <p:sp>
          <p:nvSpPr>
            <p:cNvPr id="38" name="label Text">
              <a:extLst>
                <a:ext uri="{FF2B5EF4-FFF2-40B4-BE49-F238E27FC236}">
                  <a16:creationId xmlns:a16="http://schemas.microsoft.com/office/drawing/2014/main" id="{36357039-DBEC-2585-68D0-D8A9EF58C7BB}"/>
                </a:ext>
              </a:extLst>
            </p:cNvPr>
            <p:cNvSpPr/>
            <p:nvPr/>
          </p:nvSpPr>
          <p:spPr>
            <a:xfrm>
              <a:off x="458908" y="3321258"/>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cxnSp>
          <p:nvCxnSpPr>
            <p:cNvPr id="46" name="Straight Arrow Connector 45">
              <a:extLst>
                <a:ext uri="{FF2B5EF4-FFF2-40B4-BE49-F238E27FC236}">
                  <a16:creationId xmlns:a16="http://schemas.microsoft.com/office/drawing/2014/main" id="{9D494225-4FA4-27D9-F1B1-CE986FAF2B99}"/>
                </a:ext>
              </a:extLst>
            </p:cNvPr>
            <p:cNvCxnSpPr>
              <a:cxnSpLocks/>
            </p:cNvCxnSpPr>
            <p:nvPr/>
          </p:nvCxnSpPr>
          <p:spPr>
            <a:xfrm>
              <a:off x="1632827" y="3608634"/>
              <a:ext cx="512339" cy="8395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1F0F5159-AB9B-3703-65DB-EC273E62C61F}"/>
              </a:ext>
            </a:extLst>
          </p:cNvPr>
          <p:cNvGrpSpPr/>
          <p:nvPr/>
        </p:nvGrpSpPr>
        <p:grpSpPr>
          <a:xfrm>
            <a:off x="3319085" y="2215054"/>
            <a:ext cx="3336408" cy="1848332"/>
            <a:chOff x="3319085" y="2215054"/>
            <a:chExt cx="3336408" cy="1848332"/>
          </a:xfrm>
        </p:grpSpPr>
        <p:sp>
          <p:nvSpPr>
            <p:cNvPr id="27" name="label Text">
              <a:extLst>
                <a:ext uri="{FF2B5EF4-FFF2-40B4-BE49-F238E27FC236}">
                  <a16:creationId xmlns:a16="http://schemas.microsoft.com/office/drawing/2014/main" id="{136C2000-3B60-5F59-17B5-E6BA61FB3D1A}"/>
                </a:ext>
              </a:extLst>
            </p:cNvPr>
            <p:cNvSpPr/>
            <p:nvPr/>
          </p:nvSpPr>
          <p:spPr>
            <a:xfrm>
              <a:off x="5221278" y="358353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cxnSp>
          <p:nvCxnSpPr>
            <p:cNvPr id="53" name="Straight Arrow Connector 52">
              <a:extLst>
                <a:ext uri="{FF2B5EF4-FFF2-40B4-BE49-F238E27FC236}">
                  <a16:creationId xmlns:a16="http://schemas.microsoft.com/office/drawing/2014/main" id="{3B2F7403-7140-D647-84E6-36F22D50E9EE}"/>
                </a:ext>
              </a:extLst>
            </p:cNvPr>
            <p:cNvCxnSpPr>
              <a:cxnSpLocks/>
            </p:cNvCxnSpPr>
            <p:nvPr/>
          </p:nvCxnSpPr>
          <p:spPr>
            <a:xfrm>
              <a:off x="3319085" y="2215054"/>
              <a:ext cx="2079804" cy="1454030"/>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B2E1E00C-5DB3-A916-A517-164719B83D6C}"/>
              </a:ext>
            </a:extLst>
          </p:cNvPr>
          <p:cNvGrpSpPr/>
          <p:nvPr/>
        </p:nvGrpSpPr>
        <p:grpSpPr>
          <a:xfrm>
            <a:off x="3319085" y="3191852"/>
            <a:ext cx="3336408" cy="1706269"/>
            <a:chOff x="3319085" y="3191852"/>
            <a:chExt cx="3336408" cy="1706269"/>
          </a:xfrm>
        </p:grpSpPr>
        <p:sp>
          <p:nvSpPr>
            <p:cNvPr id="26" name="label Text">
              <a:extLst>
                <a:ext uri="{FF2B5EF4-FFF2-40B4-BE49-F238E27FC236}">
                  <a16:creationId xmlns:a16="http://schemas.microsoft.com/office/drawing/2014/main" id="{7AEC6AD3-AAA9-A589-2494-DA04ED886361}"/>
                </a:ext>
              </a:extLst>
            </p:cNvPr>
            <p:cNvSpPr/>
            <p:nvPr/>
          </p:nvSpPr>
          <p:spPr>
            <a:xfrm>
              <a:off x="5221278" y="44182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cxnSp>
          <p:nvCxnSpPr>
            <p:cNvPr id="62" name="Straight Arrow Connector 61">
              <a:extLst>
                <a:ext uri="{FF2B5EF4-FFF2-40B4-BE49-F238E27FC236}">
                  <a16:creationId xmlns:a16="http://schemas.microsoft.com/office/drawing/2014/main" id="{F5A88CD2-7486-DCD7-6847-CAAA726E6657}"/>
                </a:ext>
              </a:extLst>
            </p:cNvPr>
            <p:cNvCxnSpPr>
              <a:cxnSpLocks/>
            </p:cNvCxnSpPr>
            <p:nvPr/>
          </p:nvCxnSpPr>
          <p:spPr>
            <a:xfrm>
              <a:off x="3319085" y="3191852"/>
              <a:ext cx="2079804" cy="134716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2531E5ED-BA4C-94E1-E6A9-4943D6434545}"/>
              </a:ext>
            </a:extLst>
          </p:cNvPr>
          <p:cNvGrpSpPr/>
          <p:nvPr/>
        </p:nvGrpSpPr>
        <p:grpSpPr>
          <a:xfrm>
            <a:off x="3319085" y="3787527"/>
            <a:ext cx="3295113" cy="1945327"/>
            <a:chOff x="3319085" y="3787527"/>
            <a:chExt cx="3295113" cy="1945327"/>
          </a:xfrm>
        </p:grpSpPr>
        <p:sp>
          <p:nvSpPr>
            <p:cNvPr id="22" name="label Text">
              <a:extLst>
                <a:ext uri="{FF2B5EF4-FFF2-40B4-BE49-F238E27FC236}">
                  <a16:creationId xmlns:a16="http://schemas.microsoft.com/office/drawing/2014/main" id="{AF8D68B4-70CD-D2FC-B6BE-AAEA2D1359B9}"/>
                </a:ext>
              </a:extLst>
            </p:cNvPr>
            <p:cNvSpPr/>
            <p:nvPr/>
          </p:nvSpPr>
          <p:spPr>
            <a:xfrm>
              <a:off x="5179983" y="5253007"/>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belly</a:t>
              </a:r>
            </a:p>
          </p:txBody>
        </p:sp>
        <p:cxnSp>
          <p:nvCxnSpPr>
            <p:cNvPr id="66" name="Straight Arrow Connector 65">
              <a:extLst>
                <a:ext uri="{FF2B5EF4-FFF2-40B4-BE49-F238E27FC236}">
                  <a16:creationId xmlns:a16="http://schemas.microsoft.com/office/drawing/2014/main" id="{3461F9B2-F600-BAB8-0ED6-ADA072BD76BD}"/>
                </a:ext>
              </a:extLst>
            </p:cNvPr>
            <p:cNvCxnSpPr>
              <a:cxnSpLocks/>
            </p:cNvCxnSpPr>
            <p:nvPr/>
          </p:nvCxnSpPr>
          <p:spPr>
            <a:xfrm>
              <a:off x="3319085" y="3787527"/>
              <a:ext cx="2017420" cy="168112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5185750" y="5237964"/>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4" name="Group 3">
            <a:extLst>
              <a:ext uri="{FF2B5EF4-FFF2-40B4-BE49-F238E27FC236}">
                <a16:creationId xmlns:a16="http://schemas.microsoft.com/office/drawing/2014/main" id="{FDC4B505-5DD9-36EA-EB29-8786F3A4D36B}"/>
              </a:ext>
            </a:extLst>
          </p:cNvPr>
          <p:cNvGrpSpPr/>
          <p:nvPr/>
        </p:nvGrpSpPr>
        <p:grpSpPr>
          <a:xfrm>
            <a:off x="477879" y="4028948"/>
            <a:ext cx="1979621" cy="549273"/>
            <a:chOff x="477879" y="4028948"/>
            <a:chExt cx="1979621" cy="549273"/>
          </a:xfrm>
        </p:grpSpPr>
        <p:sp>
          <p:nvSpPr>
            <p:cNvPr id="5" name="label Text">
              <a:extLst>
                <a:ext uri="{FF2B5EF4-FFF2-40B4-BE49-F238E27FC236}">
                  <a16:creationId xmlns:a16="http://schemas.microsoft.com/office/drawing/2014/main" id="{57B58299-9F42-4A78-2EF6-43A7D4542DBD}"/>
                </a:ext>
              </a:extLst>
            </p:cNvPr>
            <p:cNvSpPr/>
            <p:nvPr/>
          </p:nvSpPr>
          <p:spPr>
            <a:xfrm>
              <a:off x="477879" y="40983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cxnSp>
          <p:nvCxnSpPr>
            <p:cNvPr id="6" name="Straight Arrow Connector 5">
              <a:extLst>
                <a:ext uri="{FF2B5EF4-FFF2-40B4-BE49-F238E27FC236}">
                  <a16:creationId xmlns:a16="http://schemas.microsoft.com/office/drawing/2014/main" id="{6E595E36-F457-90AE-E97B-551C359EBDCD}"/>
                </a:ext>
              </a:extLst>
            </p:cNvPr>
            <p:cNvCxnSpPr>
              <a:cxnSpLocks/>
            </p:cNvCxnSpPr>
            <p:nvPr/>
          </p:nvCxnSpPr>
          <p:spPr>
            <a:xfrm flipV="1">
              <a:off x="1717694" y="4028948"/>
              <a:ext cx="739806" cy="24828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5BD2989E-28FD-D032-CFF1-ADA638F57B87}"/>
              </a:ext>
            </a:extLst>
          </p:cNvPr>
          <p:cNvGrpSpPr/>
          <p:nvPr/>
        </p:nvGrpSpPr>
        <p:grpSpPr>
          <a:xfrm>
            <a:off x="3772590" y="1694928"/>
            <a:ext cx="2882903" cy="698988"/>
            <a:chOff x="3772590" y="1694928"/>
            <a:chExt cx="2882903" cy="698988"/>
          </a:xfrm>
        </p:grpSpPr>
        <p:sp>
          <p:nvSpPr>
            <p:cNvPr id="9" name="label Text">
              <a:extLst>
                <a:ext uri="{FF2B5EF4-FFF2-40B4-BE49-F238E27FC236}">
                  <a16:creationId xmlns:a16="http://schemas.microsoft.com/office/drawing/2014/main" id="{DFFFB2B2-F860-068F-A18E-F5460A02E116}"/>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10" name="Straight Arrow Connector 9">
              <a:extLst>
                <a:ext uri="{FF2B5EF4-FFF2-40B4-BE49-F238E27FC236}">
                  <a16:creationId xmlns:a16="http://schemas.microsoft.com/office/drawing/2014/main" id="{6BD016A2-543F-640E-ED7C-ECB09BE66095}"/>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D20989F4-B051-ECDB-DE0A-D76473804C49}"/>
              </a:ext>
            </a:extLst>
          </p:cNvPr>
          <p:cNvGrpSpPr/>
          <p:nvPr/>
        </p:nvGrpSpPr>
        <p:grpSpPr>
          <a:xfrm>
            <a:off x="4032542" y="1937688"/>
            <a:ext cx="2622951" cy="1290963"/>
            <a:chOff x="4032542" y="1937688"/>
            <a:chExt cx="2622951" cy="1290963"/>
          </a:xfrm>
        </p:grpSpPr>
        <p:sp>
          <p:nvSpPr>
            <p:cNvPr id="12" name="label Text">
              <a:extLst>
                <a:ext uri="{FF2B5EF4-FFF2-40B4-BE49-F238E27FC236}">
                  <a16:creationId xmlns:a16="http://schemas.microsoft.com/office/drawing/2014/main" id="{F4DC6771-F568-1E8F-3080-29EE16ED418A}"/>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14" name="Straight Arrow Connector 13">
              <a:extLst>
                <a:ext uri="{FF2B5EF4-FFF2-40B4-BE49-F238E27FC236}">
                  <a16:creationId xmlns:a16="http://schemas.microsoft.com/office/drawing/2014/main" id="{892931BA-29E6-5EEA-FD13-1928A802D7D6}"/>
                </a:ext>
              </a:extLst>
            </p:cNvPr>
            <p:cNvCxnSpPr>
              <a:cxnSpLocks/>
            </p:cNvCxnSpPr>
            <p:nvPr/>
          </p:nvCxnSpPr>
          <p:spPr>
            <a:xfrm>
              <a:off x="4032542" y="1937688"/>
              <a:ext cx="1366347" cy="1071859"/>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EBC2C8FE-8956-52A4-5623-C4B03855B1B0}"/>
              </a:ext>
            </a:extLst>
          </p:cNvPr>
          <p:cNvGrpSpPr/>
          <p:nvPr/>
        </p:nvGrpSpPr>
        <p:grpSpPr>
          <a:xfrm>
            <a:off x="458908" y="1914069"/>
            <a:ext cx="2684342" cy="1109920"/>
            <a:chOff x="458908" y="1914069"/>
            <a:chExt cx="2684342" cy="1109920"/>
          </a:xfrm>
        </p:grpSpPr>
        <p:sp>
          <p:nvSpPr>
            <p:cNvPr id="16" name="label Text">
              <a:extLst>
                <a:ext uri="{FF2B5EF4-FFF2-40B4-BE49-F238E27FC236}">
                  <a16:creationId xmlns:a16="http://schemas.microsoft.com/office/drawing/2014/main" id="{865FBA50-35DF-CEE6-0311-7C5E7E463D0D}"/>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17" name="Straight Arrow Connector 16">
              <a:extLst>
                <a:ext uri="{FF2B5EF4-FFF2-40B4-BE49-F238E27FC236}">
                  <a16:creationId xmlns:a16="http://schemas.microsoft.com/office/drawing/2014/main" id="{A5664821-F314-53FB-0EDA-049156AD5648}"/>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D12D346D-0742-96C9-7DD5-C991B94E605A}"/>
              </a:ext>
            </a:extLst>
          </p:cNvPr>
          <p:cNvGrpSpPr/>
          <p:nvPr/>
        </p:nvGrpSpPr>
        <p:grpSpPr>
          <a:xfrm>
            <a:off x="458908" y="4875490"/>
            <a:ext cx="1998592" cy="553760"/>
            <a:chOff x="458908" y="4875490"/>
            <a:chExt cx="1998592" cy="553760"/>
          </a:xfrm>
        </p:grpSpPr>
        <p:sp>
          <p:nvSpPr>
            <p:cNvPr id="20" name="label Text">
              <a:extLst>
                <a:ext uri="{FF2B5EF4-FFF2-40B4-BE49-F238E27FC236}">
                  <a16:creationId xmlns:a16="http://schemas.microsoft.com/office/drawing/2014/main" id="{4686EA8B-E4AA-C072-6A53-18CB628D1756}"/>
                </a:ext>
              </a:extLst>
            </p:cNvPr>
            <p:cNvSpPr/>
            <p:nvPr/>
          </p:nvSpPr>
          <p:spPr>
            <a:xfrm>
              <a:off x="458908" y="4875490"/>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cxnSp>
          <p:nvCxnSpPr>
            <p:cNvPr id="25" name="Straight Arrow Connector 24">
              <a:extLst>
                <a:ext uri="{FF2B5EF4-FFF2-40B4-BE49-F238E27FC236}">
                  <a16:creationId xmlns:a16="http://schemas.microsoft.com/office/drawing/2014/main" id="{9CDA365C-4FC3-33C5-1954-A3A398BF1A09}"/>
                </a:ext>
              </a:extLst>
            </p:cNvPr>
            <p:cNvCxnSpPr>
              <a:cxnSpLocks/>
            </p:cNvCxnSpPr>
            <p:nvPr/>
          </p:nvCxnSpPr>
          <p:spPr>
            <a:xfrm>
              <a:off x="1553639" y="5095977"/>
              <a:ext cx="903861" cy="33327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0898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500"/>
                                            <p:tgtEl>
                                              <p:spTgt spid="84"/>
                                            </p:tgtEl>
                                          </p:cBhvr>
                                        </p:animEffect>
                                      </p:childTnLst>
                                    </p:cTn>
                                  </p:par>
                                </p:childTnLst>
                              </p:cTn>
                            </p:par>
                            <p:par>
                              <p:cTn id="18" fill="hold">
                                <p:stCondLst>
                                  <p:cond delay="1500"/>
                                </p:stCondLst>
                                <p:childTnLst>
                                  <p:par>
                                    <p:cTn id="19" presetID="2" presetClass="entr" presetSubtype="2" fill="hold" grpId="0" nodeType="afterEffect" p14:presetBounceEnd="40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40000">
                                          <p:cBhvr additive="base">
                                            <p:cTn id="2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54000">
                                          <p:cBhvr additive="base">
                                            <p:cTn id="26"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14:presetBounceEnd="54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4000">
                                          <p:cBhvr additive="base">
                                            <p:cTn id="31"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500"/>
                                            <p:tgtEl>
                                              <p:spTgt spid="84"/>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2"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A6CEC15-E9B5-5647-A1C5-C2C53BBB2CAD}"/>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itle"/>
          <p:cNvSpPr>
            <a:spLocks noGrp="1"/>
          </p:cNvSpPr>
          <p:nvPr>
            <p:ph type="title"/>
          </p:nvPr>
        </p:nvSpPr>
        <p:spPr>
          <a:xfrm>
            <a:off x="5078790" y="170623"/>
            <a:ext cx="3333375" cy="909148"/>
          </a:xfrm>
        </p:spPr>
        <p:txBody>
          <a:bodyPr bIns="540000"/>
          <a:lstStyle/>
          <a:p>
            <a:pPr algn="ctr"/>
            <a:r>
              <a:rPr lang="en-US" sz="3200" dirty="0">
                <a:solidFill>
                  <a:schemeClr val="bg1"/>
                </a:solidFill>
                <a:latin typeface="+mn-lt"/>
              </a:rPr>
              <a:t>Label the </a:t>
            </a:r>
            <a:br>
              <a:rPr lang="en-US" sz="3200" dirty="0">
                <a:solidFill>
                  <a:schemeClr val="bg1"/>
                </a:solidFill>
                <a:latin typeface="+mn-lt"/>
              </a:rPr>
            </a:br>
            <a:r>
              <a:rPr lang="en-US" sz="3200" dirty="0">
                <a:solidFill>
                  <a:schemeClr val="bg1"/>
                </a:solidFill>
                <a:latin typeface="+mn-lt"/>
              </a:rPr>
              <a:t>Human Body</a:t>
            </a:r>
          </a:p>
        </p:txBody>
      </p:sp>
      <p:sp>
        <p:nvSpPr>
          <p:cNvPr id="8" name="Correct - Text">
            <a:extLst>
              <a:ext uri="{FF2B5EF4-FFF2-40B4-BE49-F238E27FC236}">
                <a16:creationId xmlns:a16="http://schemas.microsoft.com/office/drawing/2014/main" id="{F1DB760B-245A-461C-B15D-90F57014C168}"/>
              </a:ext>
            </a:extLst>
          </p:cNvPr>
          <p:cNvSpPr/>
          <p:nvPr/>
        </p:nvSpPr>
        <p:spPr>
          <a:xfrm>
            <a:off x="7200899" y="3748317"/>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foot</a:t>
            </a:r>
          </a:p>
        </p:txBody>
      </p:sp>
      <p:sp>
        <p:nvSpPr>
          <p:cNvPr id="2" name="InCorrect2 - Text">
            <a:extLst>
              <a:ext uri="{FF2B5EF4-FFF2-40B4-BE49-F238E27FC236}">
                <a16:creationId xmlns:a16="http://schemas.microsoft.com/office/drawing/2014/main" id="{55893BB1-2211-4B5A-A898-2E4E19E35C39}"/>
              </a:ext>
            </a:extLst>
          </p:cNvPr>
          <p:cNvSpPr/>
          <p:nvPr/>
        </p:nvSpPr>
        <p:spPr>
          <a:xfrm>
            <a:off x="7200899" y="2714186"/>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sp>
        <p:nvSpPr>
          <p:cNvPr id="7" name="InCorrect1 - Text">
            <a:extLst>
              <a:ext uri="{FF2B5EF4-FFF2-40B4-BE49-F238E27FC236}">
                <a16:creationId xmlns:a16="http://schemas.microsoft.com/office/drawing/2014/main" id="{674E0171-BA0A-404A-A9D6-25ADEF7E4FE7}"/>
              </a:ext>
            </a:extLst>
          </p:cNvPr>
          <p:cNvSpPr/>
          <p:nvPr/>
        </p:nvSpPr>
        <p:spPr>
          <a:xfrm>
            <a:off x="7200899" y="1680054"/>
            <a:ext cx="1757487" cy="669957"/>
          </a:xfrm>
          <a:prstGeom prst="roundRect">
            <a:avLst>
              <a:gd name="adj" fmla="val 50000"/>
            </a:avLst>
          </a:prstGeom>
          <a:solidFill>
            <a:srgbClr val="E50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pic>
        <p:nvPicPr>
          <p:cNvPr id="58" name="Picture 57">
            <a:hlinkClick r:id="" action="ppaction://hlinkshowjump?jump=nextslide"/>
            <a:extLst>
              <a:ext uri="{FF2B5EF4-FFF2-40B4-BE49-F238E27FC236}">
                <a16:creationId xmlns:a16="http://schemas.microsoft.com/office/drawing/2014/main" id="{6B5A38B8-601D-6EC6-C07A-BDA687A4A3F3}"/>
              </a:ext>
            </a:extLst>
          </p:cNvPr>
          <p:cNvPicPr>
            <a:picLocks noChangeAspect="1"/>
          </p:cNvPicPr>
          <p:nvPr/>
        </p:nvPicPr>
        <p:blipFill>
          <a:blip r:embed="rId2"/>
          <a:stretch>
            <a:fillRect/>
          </a:stretch>
        </p:blipFill>
        <p:spPr>
          <a:xfrm>
            <a:off x="7751026" y="4620447"/>
            <a:ext cx="661139" cy="661139"/>
          </a:xfrm>
          <a:prstGeom prst="rect">
            <a:avLst/>
          </a:prstGeom>
        </p:spPr>
      </p:pic>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sp>
        <p:nvSpPr>
          <p:cNvPr id="24" name="Correct - Text">
            <a:extLst>
              <a:ext uri="{FF2B5EF4-FFF2-40B4-BE49-F238E27FC236}">
                <a16:creationId xmlns:a16="http://schemas.microsoft.com/office/drawing/2014/main" id="{B4401F52-CC96-1BA7-0E3C-01ACBE827C4C}"/>
              </a:ext>
            </a:extLst>
          </p:cNvPr>
          <p:cNvSpPr/>
          <p:nvPr/>
        </p:nvSpPr>
        <p:spPr>
          <a:xfrm>
            <a:off x="7438792" y="5133672"/>
            <a:ext cx="1273796" cy="66995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solidFill>
                  <a:srgbClr val="EA516C"/>
                </a:solidFill>
              </a:rPr>
              <a:t>Next</a:t>
            </a:r>
          </a:p>
        </p:txBody>
      </p:sp>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E1D5AB8F-84C9-655E-4BC3-7C5F29E6E5DE}"/>
              </a:ext>
            </a:extLst>
          </p:cNvPr>
          <p:cNvGrpSpPr/>
          <p:nvPr/>
        </p:nvGrpSpPr>
        <p:grpSpPr>
          <a:xfrm>
            <a:off x="458908" y="3321258"/>
            <a:ext cx="1686258" cy="479847"/>
            <a:chOff x="458908" y="3321258"/>
            <a:chExt cx="1686258" cy="479847"/>
          </a:xfrm>
        </p:grpSpPr>
        <p:sp>
          <p:nvSpPr>
            <p:cNvPr id="38" name="label Text">
              <a:extLst>
                <a:ext uri="{FF2B5EF4-FFF2-40B4-BE49-F238E27FC236}">
                  <a16:creationId xmlns:a16="http://schemas.microsoft.com/office/drawing/2014/main" id="{36357039-DBEC-2585-68D0-D8A9EF58C7BB}"/>
                </a:ext>
              </a:extLst>
            </p:cNvPr>
            <p:cNvSpPr/>
            <p:nvPr/>
          </p:nvSpPr>
          <p:spPr>
            <a:xfrm>
              <a:off x="458908" y="3321258"/>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cxnSp>
          <p:nvCxnSpPr>
            <p:cNvPr id="46" name="Straight Arrow Connector 45">
              <a:extLst>
                <a:ext uri="{FF2B5EF4-FFF2-40B4-BE49-F238E27FC236}">
                  <a16:creationId xmlns:a16="http://schemas.microsoft.com/office/drawing/2014/main" id="{9D494225-4FA4-27D9-F1B1-CE986FAF2B99}"/>
                </a:ext>
              </a:extLst>
            </p:cNvPr>
            <p:cNvCxnSpPr>
              <a:cxnSpLocks/>
            </p:cNvCxnSpPr>
            <p:nvPr/>
          </p:nvCxnSpPr>
          <p:spPr>
            <a:xfrm>
              <a:off x="1632827" y="3608634"/>
              <a:ext cx="512339" cy="8395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357CED2C-5EFB-C5CF-4E4A-D80B98F61F8B}"/>
              </a:ext>
            </a:extLst>
          </p:cNvPr>
          <p:cNvGrpSpPr/>
          <p:nvPr/>
        </p:nvGrpSpPr>
        <p:grpSpPr>
          <a:xfrm>
            <a:off x="458908" y="5652605"/>
            <a:ext cx="1771804" cy="809146"/>
            <a:chOff x="458908" y="5652605"/>
            <a:chExt cx="1771804" cy="809146"/>
          </a:xfrm>
        </p:grpSpPr>
        <p:sp>
          <p:nvSpPr>
            <p:cNvPr id="40" name="label Text">
              <a:extLst>
                <a:ext uri="{FF2B5EF4-FFF2-40B4-BE49-F238E27FC236}">
                  <a16:creationId xmlns:a16="http://schemas.microsoft.com/office/drawing/2014/main" id="{68C25D15-E079-BD00-9CCB-B7CAA0E9A208}"/>
                </a:ext>
              </a:extLst>
            </p:cNvPr>
            <p:cNvSpPr/>
            <p:nvPr/>
          </p:nvSpPr>
          <p:spPr>
            <a:xfrm>
              <a:off x="458908" y="5652605"/>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foot</a:t>
              </a:r>
            </a:p>
          </p:txBody>
        </p:sp>
        <p:cxnSp>
          <p:nvCxnSpPr>
            <p:cNvPr id="50" name="Straight Arrow Connector 49">
              <a:extLst>
                <a:ext uri="{FF2B5EF4-FFF2-40B4-BE49-F238E27FC236}">
                  <a16:creationId xmlns:a16="http://schemas.microsoft.com/office/drawing/2014/main" id="{FB1D34CC-1A55-3AF4-744F-772A7EB54EFF}"/>
                </a:ext>
              </a:extLst>
            </p:cNvPr>
            <p:cNvCxnSpPr>
              <a:cxnSpLocks/>
            </p:cNvCxnSpPr>
            <p:nvPr/>
          </p:nvCxnSpPr>
          <p:spPr>
            <a:xfrm>
              <a:off x="1686126" y="5807975"/>
              <a:ext cx="544586" cy="65377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D85860AC-AC7F-BF93-22A5-4A7EB1D22708}"/>
              </a:ext>
            </a:extLst>
          </p:cNvPr>
          <p:cNvGrpSpPr/>
          <p:nvPr/>
        </p:nvGrpSpPr>
        <p:grpSpPr>
          <a:xfrm>
            <a:off x="4032542" y="1937688"/>
            <a:ext cx="2622951" cy="1290963"/>
            <a:chOff x="4032542" y="1937688"/>
            <a:chExt cx="2622951" cy="1290963"/>
          </a:xfrm>
        </p:grpSpPr>
        <p:sp>
          <p:nvSpPr>
            <p:cNvPr id="28" name="label Text">
              <a:extLst>
                <a:ext uri="{FF2B5EF4-FFF2-40B4-BE49-F238E27FC236}">
                  <a16:creationId xmlns:a16="http://schemas.microsoft.com/office/drawing/2014/main" id="{E3FDFDD7-3640-2ABF-C561-48AF5EF30D4D}"/>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52" name="Straight Arrow Connector 51">
              <a:extLst>
                <a:ext uri="{FF2B5EF4-FFF2-40B4-BE49-F238E27FC236}">
                  <a16:creationId xmlns:a16="http://schemas.microsoft.com/office/drawing/2014/main" id="{4624F8D5-5B55-0BF6-8BBB-0ADCEDDEE71D}"/>
                </a:ext>
              </a:extLst>
            </p:cNvPr>
            <p:cNvCxnSpPr>
              <a:cxnSpLocks/>
            </p:cNvCxnSpPr>
            <p:nvPr/>
          </p:nvCxnSpPr>
          <p:spPr>
            <a:xfrm>
              <a:off x="4032542" y="1937688"/>
              <a:ext cx="1366347" cy="1071859"/>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1F0F5159-AB9B-3703-65DB-EC273E62C61F}"/>
              </a:ext>
            </a:extLst>
          </p:cNvPr>
          <p:cNvGrpSpPr/>
          <p:nvPr/>
        </p:nvGrpSpPr>
        <p:grpSpPr>
          <a:xfrm>
            <a:off x="3319085" y="2215054"/>
            <a:ext cx="3336408" cy="1848332"/>
            <a:chOff x="3319085" y="2215054"/>
            <a:chExt cx="3336408" cy="1848332"/>
          </a:xfrm>
        </p:grpSpPr>
        <p:sp>
          <p:nvSpPr>
            <p:cNvPr id="27" name="label Text">
              <a:extLst>
                <a:ext uri="{FF2B5EF4-FFF2-40B4-BE49-F238E27FC236}">
                  <a16:creationId xmlns:a16="http://schemas.microsoft.com/office/drawing/2014/main" id="{136C2000-3B60-5F59-17B5-E6BA61FB3D1A}"/>
                </a:ext>
              </a:extLst>
            </p:cNvPr>
            <p:cNvSpPr/>
            <p:nvPr/>
          </p:nvSpPr>
          <p:spPr>
            <a:xfrm>
              <a:off x="5221278" y="358353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cxnSp>
          <p:nvCxnSpPr>
            <p:cNvPr id="53" name="Straight Arrow Connector 52">
              <a:extLst>
                <a:ext uri="{FF2B5EF4-FFF2-40B4-BE49-F238E27FC236}">
                  <a16:creationId xmlns:a16="http://schemas.microsoft.com/office/drawing/2014/main" id="{3B2F7403-7140-D647-84E6-36F22D50E9EE}"/>
                </a:ext>
              </a:extLst>
            </p:cNvPr>
            <p:cNvCxnSpPr>
              <a:cxnSpLocks/>
            </p:cNvCxnSpPr>
            <p:nvPr/>
          </p:nvCxnSpPr>
          <p:spPr>
            <a:xfrm>
              <a:off x="3319085" y="2215054"/>
              <a:ext cx="2079804" cy="1454030"/>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B2E1E00C-5DB3-A916-A517-164719B83D6C}"/>
              </a:ext>
            </a:extLst>
          </p:cNvPr>
          <p:cNvGrpSpPr/>
          <p:nvPr/>
        </p:nvGrpSpPr>
        <p:grpSpPr>
          <a:xfrm>
            <a:off x="3319085" y="3191852"/>
            <a:ext cx="3336408" cy="1706269"/>
            <a:chOff x="3319085" y="3191852"/>
            <a:chExt cx="3336408" cy="1706269"/>
          </a:xfrm>
        </p:grpSpPr>
        <p:sp>
          <p:nvSpPr>
            <p:cNvPr id="26" name="label Text">
              <a:extLst>
                <a:ext uri="{FF2B5EF4-FFF2-40B4-BE49-F238E27FC236}">
                  <a16:creationId xmlns:a16="http://schemas.microsoft.com/office/drawing/2014/main" id="{7AEC6AD3-AAA9-A589-2494-DA04ED886361}"/>
                </a:ext>
              </a:extLst>
            </p:cNvPr>
            <p:cNvSpPr/>
            <p:nvPr/>
          </p:nvSpPr>
          <p:spPr>
            <a:xfrm>
              <a:off x="5221278" y="44182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cxnSp>
          <p:nvCxnSpPr>
            <p:cNvPr id="62" name="Straight Arrow Connector 61">
              <a:extLst>
                <a:ext uri="{FF2B5EF4-FFF2-40B4-BE49-F238E27FC236}">
                  <a16:creationId xmlns:a16="http://schemas.microsoft.com/office/drawing/2014/main" id="{F5A88CD2-7486-DCD7-6847-CAAA726E6657}"/>
                </a:ext>
              </a:extLst>
            </p:cNvPr>
            <p:cNvCxnSpPr>
              <a:cxnSpLocks/>
            </p:cNvCxnSpPr>
            <p:nvPr/>
          </p:nvCxnSpPr>
          <p:spPr>
            <a:xfrm>
              <a:off x="3319085" y="3191852"/>
              <a:ext cx="2079804" cy="134716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2531E5ED-BA4C-94E1-E6A9-4943D6434545}"/>
              </a:ext>
            </a:extLst>
          </p:cNvPr>
          <p:cNvGrpSpPr/>
          <p:nvPr/>
        </p:nvGrpSpPr>
        <p:grpSpPr>
          <a:xfrm>
            <a:off x="3319085" y="3787527"/>
            <a:ext cx="3295113" cy="1945327"/>
            <a:chOff x="3319085" y="3787527"/>
            <a:chExt cx="3295113" cy="1945327"/>
          </a:xfrm>
        </p:grpSpPr>
        <p:sp>
          <p:nvSpPr>
            <p:cNvPr id="22" name="label Text">
              <a:extLst>
                <a:ext uri="{FF2B5EF4-FFF2-40B4-BE49-F238E27FC236}">
                  <a16:creationId xmlns:a16="http://schemas.microsoft.com/office/drawing/2014/main" id="{AF8D68B4-70CD-D2FC-B6BE-AAEA2D1359B9}"/>
                </a:ext>
              </a:extLst>
            </p:cNvPr>
            <p:cNvSpPr/>
            <p:nvPr/>
          </p:nvSpPr>
          <p:spPr>
            <a:xfrm>
              <a:off x="5179983" y="5253007"/>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belly</a:t>
              </a:r>
            </a:p>
          </p:txBody>
        </p:sp>
        <p:cxnSp>
          <p:nvCxnSpPr>
            <p:cNvPr id="66" name="Straight Arrow Connector 65">
              <a:extLst>
                <a:ext uri="{FF2B5EF4-FFF2-40B4-BE49-F238E27FC236}">
                  <a16:creationId xmlns:a16="http://schemas.microsoft.com/office/drawing/2014/main" id="{3461F9B2-F600-BAB8-0ED6-ADA072BD76BD}"/>
                </a:ext>
              </a:extLst>
            </p:cNvPr>
            <p:cNvCxnSpPr>
              <a:cxnSpLocks/>
            </p:cNvCxnSpPr>
            <p:nvPr/>
          </p:nvCxnSpPr>
          <p:spPr>
            <a:xfrm>
              <a:off x="3319085" y="3787527"/>
              <a:ext cx="2017420" cy="168112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2" name="label Text">
            <a:extLst>
              <a:ext uri="{FF2B5EF4-FFF2-40B4-BE49-F238E27FC236}">
                <a16:creationId xmlns:a16="http://schemas.microsoft.com/office/drawing/2014/main" id="{B32DB4F4-4AF4-7D89-9232-B2AA98F46CB9}"/>
              </a:ext>
            </a:extLst>
          </p:cNvPr>
          <p:cNvSpPr/>
          <p:nvPr/>
        </p:nvSpPr>
        <p:spPr>
          <a:xfrm>
            <a:off x="441138" y="5659808"/>
            <a:ext cx="1434215" cy="479847"/>
          </a:xfrm>
          <a:prstGeom prst="roundRect">
            <a:avLst>
              <a:gd name="adj" fmla="val 50000"/>
            </a:avLst>
          </a:prstGeom>
          <a:solidFill>
            <a:schemeClr val="bg1"/>
          </a:solidFill>
          <a:ln w="38100">
            <a:solidFill>
              <a:srgbClr val="01417E"/>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sz="2800" b="1" dirty="0">
                <a:solidFill>
                  <a:srgbClr val="E50050"/>
                </a:solidFill>
              </a:rPr>
              <a:t>?</a:t>
            </a:r>
            <a:endParaRPr lang="en-GB" b="1" dirty="0">
              <a:solidFill>
                <a:srgbClr val="E50050"/>
              </a:solidFill>
            </a:endParaRPr>
          </a:p>
        </p:txBody>
      </p:sp>
      <p:grpSp>
        <p:nvGrpSpPr>
          <p:cNvPr id="4" name="Group 3">
            <a:extLst>
              <a:ext uri="{FF2B5EF4-FFF2-40B4-BE49-F238E27FC236}">
                <a16:creationId xmlns:a16="http://schemas.microsoft.com/office/drawing/2014/main" id="{F5711ED4-76DE-CB2C-4991-C2A2B8D60B4A}"/>
              </a:ext>
            </a:extLst>
          </p:cNvPr>
          <p:cNvGrpSpPr/>
          <p:nvPr/>
        </p:nvGrpSpPr>
        <p:grpSpPr>
          <a:xfrm>
            <a:off x="477879" y="4028948"/>
            <a:ext cx="1979621" cy="549273"/>
            <a:chOff x="477879" y="4028948"/>
            <a:chExt cx="1979621" cy="549273"/>
          </a:xfrm>
        </p:grpSpPr>
        <p:sp>
          <p:nvSpPr>
            <p:cNvPr id="5" name="label Text">
              <a:extLst>
                <a:ext uri="{FF2B5EF4-FFF2-40B4-BE49-F238E27FC236}">
                  <a16:creationId xmlns:a16="http://schemas.microsoft.com/office/drawing/2014/main" id="{2CD10EC0-AB7E-83F4-CD68-F4A55B06EE5A}"/>
                </a:ext>
              </a:extLst>
            </p:cNvPr>
            <p:cNvSpPr/>
            <p:nvPr/>
          </p:nvSpPr>
          <p:spPr>
            <a:xfrm>
              <a:off x="477879" y="40983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cxnSp>
          <p:nvCxnSpPr>
            <p:cNvPr id="6" name="Straight Arrow Connector 5">
              <a:extLst>
                <a:ext uri="{FF2B5EF4-FFF2-40B4-BE49-F238E27FC236}">
                  <a16:creationId xmlns:a16="http://schemas.microsoft.com/office/drawing/2014/main" id="{2199D629-0C64-1E8B-3472-811FA69A0619}"/>
                </a:ext>
              </a:extLst>
            </p:cNvPr>
            <p:cNvCxnSpPr>
              <a:cxnSpLocks/>
            </p:cNvCxnSpPr>
            <p:nvPr/>
          </p:nvCxnSpPr>
          <p:spPr>
            <a:xfrm flipV="1">
              <a:off x="1717694" y="4028948"/>
              <a:ext cx="739806" cy="24828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EC0B5113-62D2-EDE1-B80A-E51D73820CC8}"/>
              </a:ext>
            </a:extLst>
          </p:cNvPr>
          <p:cNvGrpSpPr/>
          <p:nvPr/>
        </p:nvGrpSpPr>
        <p:grpSpPr>
          <a:xfrm>
            <a:off x="3772590" y="1694928"/>
            <a:ext cx="2882903" cy="698988"/>
            <a:chOff x="3772590" y="1694928"/>
            <a:chExt cx="2882903" cy="698988"/>
          </a:xfrm>
        </p:grpSpPr>
        <p:sp>
          <p:nvSpPr>
            <p:cNvPr id="9" name="label Text">
              <a:extLst>
                <a:ext uri="{FF2B5EF4-FFF2-40B4-BE49-F238E27FC236}">
                  <a16:creationId xmlns:a16="http://schemas.microsoft.com/office/drawing/2014/main" id="{D73F29B9-3EE6-E746-F2D9-DB0CE5E0F54A}"/>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10" name="Straight Arrow Connector 9">
              <a:extLst>
                <a:ext uri="{FF2B5EF4-FFF2-40B4-BE49-F238E27FC236}">
                  <a16:creationId xmlns:a16="http://schemas.microsoft.com/office/drawing/2014/main" id="{0011BFA8-CC56-CE02-4B87-246D80A2FF07}"/>
                </a:ext>
              </a:extLst>
            </p:cNvPr>
            <p:cNvCxnSpPr>
              <a:cxnSpLocks/>
            </p:cNvCxnSpPr>
            <p:nvPr/>
          </p:nvCxnSpPr>
          <p:spPr>
            <a:xfrm>
              <a:off x="3772590" y="1694928"/>
              <a:ext cx="1694760" cy="49582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3B84325E-100D-17F4-E68C-7AEC4D678688}"/>
              </a:ext>
            </a:extLst>
          </p:cNvPr>
          <p:cNvGrpSpPr/>
          <p:nvPr/>
        </p:nvGrpSpPr>
        <p:grpSpPr>
          <a:xfrm>
            <a:off x="458908" y="1914069"/>
            <a:ext cx="2684342" cy="1109920"/>
            <a:chOff x="458908" y="1914069"/>
            <a:chExt cx="2684342" cy="1109920"/>
          </a:xfrm>
        </p:grpSpPr>
        <p:sp>
          <p:nvSpPr>
            <p:cNvPr id="14" name="label Text">
              <a:extLst>
                <a:ext uri="{FF2B5EF4-FFF2-40B4-BE49-F238E27FC236}">
                  <a16:creationId xmlns:a16="http://schemas.microsoft.com/office/drawing/2014/main" id="{033EDE2D-D40D-D3F8-2594-2440D3725BEE}"/>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15" name="Straight Arrow Connector 14">
              <a:extLst>
                <a:ext uri="{FF2B5EF4-FFF2-40B4-BE49-F238E27FC236}">
                  <a16:creationId xmlns:a16="http://schemas.microsoft.com/office/drawing/2014/main" id="{DB432D81-D2EA-DE60-DFB1-972D16814E87}"/>
                </a:ext>
              </a:extLst>
            </p:cNvPr>
            <p:cNvCxnSpPr>
              <a:cxnSpLocks/>
            </p:cNvCxnSpPr>
            <p:nvPr/>
          </p:nvCxnSpPr>
          <p:spPr>
            <a:xfrm flipV="1">
              <a:off x="1721632" y="1914069"/>
              <a:ext cx="1421618"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055200C3-CF2F-E456-1094-1C4752C66137}"/>
              </a:ext>
            </a:extLst>
          </p:cNvPr>
          <p:cNvGrpSpPr/>
          <p:nvPr/>
        </p:nvGrpSpPr>
        <p:grpSpPr>
          <a:xfrm>
            <a:off x="458908" y="4875490"/>
            <a:ext cx="1998592" cy="553760"/>
            <a:chOff x="458908" y="4875490"/>
            <a:chExt cx="1998592" cy="553760"/>
          </a:xfrm>
        </p:grpSpPr>
        <p:sp>
          <p:nvSpPr>
            <p:cNvPr id="17" name="label Text">
              <a:extLst>
                <a:ext uri="{FF2B5EF4-FFF2-40B4-BE49-F238E27FC236}">
                  <a16:creationId xmlns:a16="http://schemas.microsoft.com/office/drawing/2014/main" id="{0ECF2D05-88AF-831F-4A85-58551DF0CFEE}"/>
                </a:ext>
              </a:extLst>
            </p:cNvPr>
            <p:cNvSpPr/>
            <p:nvPr/>
          </p:nvSpPr>
          <p:spPr>
            <a:xfrm>
              <a:off x="458908" y="4875490"/>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cxnSp>
          <p:nvCxnSpPr>
            <p:cNvPr id="19" name="Straight Arrow Connector 18">
              <a:extLst>
                <a:ext uri="{FF2B5EF4-FFF2-40B4-BE49-F238E27FC236}">
                  <a16:creationId xmlns:a16="http://schemas.microsoft.com/office/drawing/2014/main" id="{4F8E0C06-5DC0-4F0C-ADB4-84C43F318365}"/>
                </a:ext>
              </a:extLst>
            </p:cNvPr>
            <p:cNvCxnSpPr>
              <a:cxnSpLocks/>
            </p:cNvCxnSpPr>
            <p:nvPr/>
          </p:nvCxnSpPr>
          <p:spPr>
            <a:xfrm>
              <a:off x="1553639" y="5095977"/>
              <a:ext cx="903861" cy="33327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9140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500"/>
                                            <p:tgtEl>
                                              <p:spTgt spid="83"/>
                                            </p:tgtEl>
                                          </p:cBhvr>
                                        </p:animEffect>
                                      </p:childTnLst>
                                    </p:cTn>
                                  </p:par>
                                </p:childTnLst>
                              </p:cTn>
                            </p:par>
                            <p:par>
                              <p:cTn id="18" fill="hold">
                                <p:stCondLst>
                                  <p:cond delay="1500"/>
                                </p:stCondLst>
                                <p:childTnLst>
                                  <p:par>
                                    <p:cTn id="19" presetID="2" presetClass="entr" presetSubtype="2" fill="hold" grpId="2" nodeType="afterEffect" p14:presetBounceEnd="54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54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54000">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14:presetBounceEnd="54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54000">
                                          <p:cBhvr additive="base">
                                            <p:cTn id="26" dur="500" fill="hold"/>
                                            <p:tgtEl>
                                              <p:spTgt spid="2"/>
                                            </p:tgtEl>
                                            <p:attrNameLst>
                                              <p:attrName>ppt_x</p:attrName>
                                            </p:attrNameLst>
                                          </p:cBhvr>
                                          <p:tavLst>
                                            <p:tav tm="0">
                                              <p:val>
                                                <p:strVal val="1+#ppt_w/2"/>
                                              </p:val>
                                            </p:tav>
                                            <p:tav tm="100000">
                                              <p:val>
                                                <p:strVal val="#ppt_x"/>
                                              </p:val>
                                            </p:tav>
                                          </p:tavLst>
                                        </p:anim>
                                        <p:anim calcmode="lin" valueType="num" p14:bounceEnd="54000">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92"/>
                                            </p:tgtEl>
                                            <p:attrNameLst>
                                              <p:attrName>r</p:attrName>
                                            </p:attrNameLst>
                                          </p:cBhvr>
                                        </p:animRot>
                                        <p:animRot by="-240000">
                                          <p:cBhvr>
                                            <p:cTn id="10" dur="200" fill="hold">
                                              <p:stCondLst>
                                                <p:cond delay="200"/>
                                              </p:stCondLst>
                                            </p:cTn>
                                            <p:tgtEl>
                                              <p:spTgt spid="92"/>
                                            </p:tgtEl>
                                            <p:attrNameLst>
                                              <p:attrName>r</p:attrName>
                                            </p:attrNameLst>
                                          </p:cBhvr>
                                        </p:animRot>
                                        <p:animRot by="240000">
                                          <p:cBhvr>
                                            <p:cTn id="11" dur="200" fill="hold">
                                              <p:stCondLst>
                                                <p:cond delay="400"/>
                                              </p:stCondLst>
                                            </p:cTn>
                                            <p:tgtEl>
                                              <p:spTgt spid="92"/>
                                            </p:tgtEl>
                                            <p:attrNameLst>
                                              <p:attrName>r</p:attrName>
                                            </p:attrNameLst>
                                          </p:cBhvr>
                                        </p:animRot>
                                        <p:animRot by="-240000">
                                          <p:cBhvr>
                                            <p:cTn id="12" dur="200" fill="hold">
                                              <p:stCondLst>
                                                <p:cond delay="600"/>
                                              </p:stCondLst>
                                            </p:cTn>
                                            <p:tgtEl>
                                              <p:spTgt spid="92"/>
                                            </p:tgtEl>
                                            <p:attrNameLst>
                                              <p:attrName>r</p:attrName>
                                            </p:attrNameLst>
                                          </p:cBhvr>
                                        </p:animRot>
                                        <p:animRot by="120000">
                                          <p:cBhvr>
                                            <p:cTn id="13" dur="200" fill="hold">
                                              <p:stCondLst>
                                                <p:cond delay="800"/>
                                              </p:stCondLst>
                                            </p:cTn>
                                            <p:tgtEl>
                                              <p:spTgt spid="92"/>
                                            </p:tgtEl>
                                            <p:attrNameLst>
                                              <p:attrName>r</p:attrName>
                                            </p:attrNameLst>
                                          </p:cBhvr>
                                        </p:animRo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500"/>
                                            <p:tgtEl>
                                              <p:spTgt spid="83"/>
                                            </p:tgtEl>
                                          </p:cBhvr>
                                        </p:animEffect>
                                      </p:childTnLst>
                                    </p:cTn>
                                  </p:par>
                                </p:childTnLst>
                              </p:cTn>
                            </p:par>
                            <p:par>
                              <p:cTn id="18" fill="hold">
                                <p:stCondLst>
                                  <p:cond delay="1500"/>
                                </p:stCondLst>
                                <p:childTnLst>
                                  <p:par>
                                    <p:cTn id="19" presetID="2" presetClass="entr" presetSubtype="2" fill="hold" grpId="2"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2"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80" fill="hold">
                                              <p:stCondLst>
                                                <p:cond delay="0"/>
                                              </p:stCondLst>
                                            </p:cTn>
                                            <p:tgtEl>
                                              <p:spTgt spid="7"/>
                                            </p:tgtEl>
                                            <p:attrNameLst>
                                              <p:attrName>r</p:attrName>
                                            </p:attrNameLst>
                                          </p:cBhvr>
                                        </p:animRot>
                                        <p:animRot by="-240000">
                                          <p:cBhvr>
                                            <p:cTn id="38" dur="360" fill="hold">
                                              <p:stCondLst>
                                                <p:cond delay="360"/>
                                              </p:stCondLst>
                                            </p:cTn>
                                            <p:tgtEl>
                                              <p:spTgt spid="7"/>
                                            </p:tgtEl>
                                            <p:attrNameLst>
                                              <p:attrName>r</p:attrName>
                                            </p:attrNameLst>
                                          </p:cBhvr>
                                        </p:animRot>
                                        <p:animRot by="240000">
                                          <p:cBhvr>
                                            <p:cTn id="39" dur="360" fill="hold">
                                              <p:stCondLst>
                                                <p:cond delay="720"/>
                                              </p:stCondLst>
                                            </p:cTn>
                                            <p:tgtEl>
                                              <p:spTgt spid="7"/>
                                            </p:tgtEl>
                                            <p:attrNameLst>
                                              <p:attrName>r</p:attrName>
                                            </p:attrNameLst>
                                          </p:cBhvr>
                                        </p:animRot>
                                        <p:animRot by="-240000">
                                          <p:cBhvr>
                                            <p:cTn id="40" dur="360" fill="hold">
                                              <p:stCondLst>
                                                <p:cond delay="1080"/>
                                              </p:stCondLst>
                                            </p:cTn>
                                            <p:tgtEl>
                                              <p:spTgt spid="7"/>
                                            </p:tgtEl>
                                            <p:attrNameLst>
                                              <p:attrName>r</p:attrName>
                                            </p:attrNameLst>
                                          </p:cBhvr>
                                        </p:animRot>
                                        <p:animRot by="120000">
                                          <p:cBhvr>
                                            <p:cTn id="41" dur="360" fill="hold">
                                              <p:stCondLst>
                                                <p:cond delay="1440"/>
                                              </p:stCondLst>
                                            </p:cTn>
                                            <p:tgtEl>
                                              <p:spTgt spid="7"/>
                                            </p:tgtEl>
                                            <p:attrNameLst>
                                              <p:attrName>r</p:attrName>
                                            </p:attrNameLst>
                                          </p:cBhvr>
                                        </p:animRot>
                                      </p:childTnLst>
                                    </p:cTn>
                                  </p:par>
                                  <p:par>
                                    <p:cTn id="42" presetID="10" presetClass="exit" presetSubtype="0" fill="hold" grpId="1" nodeType="withEffect">
                                      <p:stCondLst>
                                        <p:cond delay="110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32" presetClass="emph" presetSubtype="0" fill="hold" grpId="0" nodeType="withEffect">
                                      <p:stCondLst>
                                        <p:cond delay="0"/>
                                      </p:stCondLst>
                                      <p:childTnLst>
                                        <p:animRot by="120000">
                                          <p:cBhvr>
                                            <p:cTn id="49" dur="160" fill="hold">
                                              <p:stCondLst>
                                                <p:cond delay="0"/>
                                              </p:stCondLst>
                                            </p:cTn>
                                            <p:tgtEl>
                                              <p:spTgt spid="2"/>
                                            </p:tgtEl>
                                            <p:attrNameLst>
                                              <p:attrName>r</p:attrName>
                                            </p:attrNameLst>
                                          </p:cBhvr>
                                        </p:animRot>
                                        <p:animRot by="-240000">
                                          <p:cBhvr>
                                            <p:cTn id="50" dur="320" fill="hold">
                                              <p:stCondLst>
                                                <p:cond delay="320"/>
                                              </p:stCondLst>
                                            </p:cTn>
                                            <p:tgtEl>
                                              <p:spTgt spid="2"/>
                                            </p:tgtEl>
                                            <p:attrNameLst>
                                              <p:attrName>r</p:attrName>
                                            </p:attrNameLst>
                                          </p:cBhvr>
                                        </p:animRot>
                                        <p:animRot by="240000">
                                          <p:cBhvr>
                                            <p:cTn id="51" dur="320" fill="hold">
                                              <p:stCondLst>
                                                <p:cond delay="640"/>
                                              </p:stCondLst>
                                            </p:cTn>
                                            <p:tgtEl>
                                              <p:spTgt spid="2"/>
                                            </p:tgtEl>
                                            <p:attrNameLst>
                                              <p:attrName>r</p:attrName>
                                            </p:attrNameLst>
                                          </p:cBhvr>
                                        </p:animRot>
                                        <p:animRot by="-240000">
                                          <p:cBhvr>
                                            <p:cTn id="52" dur="320" fill="hold">
                                              <p:stCondLst>
                                                <p:cond delay="960"/>
                                              </p:stCondLst>
                                            </p:cTn>
                                            <p:tgtEl>
                                              <p:spTgt spid="2"/>
                                            </p:tgtEl>
                                            <p:attrNameLst>
                                              <p:attrName>r</p:attrName>
                                            </p:attrNameLst>
                                          </p:cBhvr>
                                        </p:animRot>
                                        <p:animRot by="120000">
                                          <p:cBhvr>
                                            <p:cTn id="53" dur="320" fill="hold">
                                              <p:stCondLst>
                                                <p:cond delay="1280"/>
                                              </p:stCondLst>
                                            </p:cTn>
                                            <p:tgtEl>
                                              <p:spTgt spid="2"/>
                                            </p:tgtEl>
                                            <p:attrNameLst>
                                              <p:attrName>r</p:attrName>
                                            </p:attrNameLst>
                                          </p:cBhvr>
                                        </p:animRot>
                                      </p:childTnLst>
                                    </p:cTn>
                                  </p:par>
                                  <p:par>
                                    <p:cTn id="54" presetID="10" presetClass="exit" presetSubtype="0" fill="hold" grpId="1" nodeType="withEffect">
                                      <p:stCondLst>
                                        <p:cond delay="1100"/>
                                      </p:stCondLst>
                                      <p:childTnLst>
                                        <p:animEffect transition="out" filter="fade">
                                          <p:cBhvr>
                                            <p:cTn id="55" dur="500"/>
                                            <p:tgtEl>
                                              <p:spTgt spid="2"/>
                                            </p:tgtEl>
                                          </p:cBhvr>
                                        </p:animEffect>
                                        <p:set>
                                          <p:cBhvr>
                                            <p:cTn id="56"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grpId="1" nodeType="withEffect">
                                      <p:stCondLst>
                                        <p:cond delay="0"/>
                                      </p:stCondLst>
                                      <p:childTnLst>
                                        <p:animEffect transition="out" filter="fade">
                                          <p:cBhvr>
                                            <p:cTn id="61" dur="500"/>
                                            <p:tgtEl>
                                              <p:spTgt spid="92"/>
                                            </p:tgtEl>
                                          </p:cBhvr>
                                        </p:animEffect>
                                        <p:set>
                                          <p:cBhvr>
                                            <p:cTn id="62" dur="1" fill="hold">
                                              <p:stCondLst>
                                                <p:cond delay="499"/>
                                              </p:stCondLst>
                                            </p:cTn>
                                            <p:tgtEl>
                                              <p:spTgt spid="92"/>
                                            </p:tgtEl>
                                            <p:attrNameLst>
                                              <p:attrName>style.visibility</p:attrName>
                                            </p:attrNameLst>
                                          </p:cBhvr>
                                          <p:to>
                                            <p:strVal val="hidden"/>
                                          </p:to>
                                        </p:set>
                                      </p:childTnLst>
                                    </p:cTn>
                                  </p:par>
                                  <p:par>
                                    <p:cTn id="63" presetID="8" presetClass="emph" presetSubtype="0" fill="hold" grpId="1" nodeType="withEffect">
                                      <p:stCondLst>
                                        <p:cond delay="0"/>
                                      </p:stCondLst>
                                      <p:childTnLst>
                                        <p:animRot by="21600000">
                                          <p:cBhvr>
                                            <p:cTn id="64" dur="2000" fill="hold"/>
                                            <p:tgtEl>
                                              <p:spTgt spid="8"/>
                                            </p:tgtEl>
                                            <p:attrNameLst>
                                              <p:attrName>r</p:attrName>
                                            </p:attrNameLst>
                                          </p:cBhvr>
                                        </p:animRot>
                                      </p:childTnLst>
                                    </p:cTn>
                                  </p:par>
                                  <p:par>
                                    <p:cTn id="65" presetID="1" presetClass="emph" presetSubtype="2" fill="hold" nodeType="withEffect">
                                      <p:stCondLst>
                                        <p:cond delay="0"/>
                                      </p:stCondLst>
                                      <p:childTnLst>
                                        <p:animClr clrSpc="rgb" dir="cw">
                                          <p:cBhvr>
                                            <p:cTn id="66" dur="2000" fill="hold"/>
                                            <p:tgtEl>
                                              <p:spTgt spid="8"/>
                                            </p:tgtEl>
                                            <p:attrNameLst>
                                              <p:attrName>fillcolor</p:attrName>
                                            </p:attrNameLst>
                                          </p:cBhvr>
                                          <p:to>
                                            <a:srgbClr val="00B050"/>
                                          </p:to>
                                        </p:animClr>
                                        <p:set>
                                          <p:cBhvr>
                                            <p:cTn id="67" dur="2000" fill="hold"/>
                                            <p:tgtEl>
                                              <p:spTgt spid="8"/>
                                            </p:tgtEl>
                                            <p:attrNameLst>
                                              <p:attrName>fill.type</p:attrName>
                                            </p:attrNameLst>
                                          </p:cBhvr>
                                          <p:to>
                                            <p:strVal val="solid"/>
                                          </p:to>
                                        </p:set>
                                        <p:set>
                                          <p:cBhvr>
                                            <p:cTn id="68" dur="2000" fill="hold"/>
                                            <p:tgtEl>
                                              <p:spTgt spid="8"/>
                                            </p:tgtEl>
                                            <p:attrNameLst>
                                              <p:attrName>fill.on</p:attrName>
                                            </p:attrNameLst>
                                          </p:cBhvr>
                                          <p:to>
                                            <p:strVal val="true"/>
                                          </p:to>
                                        </p:set>
                                      </p:childTnLst>
                                    </p:cTn>
                                  </p:par>
                                  <p:par>
                                    <p:cTn id="69" presetID="2" presetClass="entr" presetSubtype="2" fill="hold" nodeType="withEffect">
                                      <p:stCondLst>
                                        <p:cond delay="14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16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nextCondLst>
                    <p:cond evt="onClick" delay="0">
                      <p:tgtEl>
                        <p:spTgt spid="8"/>
                      </p:tgtEl>
                    </p:cond>
                  </p:nextCondLst>
                </p:seq>
              </p:childTnLst>
            </p:cTn>
          </p:par>
        </p:tnLst>
        <p:bldLst>
          <p:bldP spid="8" grpId="0" animBg="1"/>
          <p:bldP spid="8" grpId="1" animBg="1"/>
          <p:bldP spid="2" grpId="0" animBg="1"/>
          <p:bldP spid="2" grpId="1" animBg="1"/>
          <p:bldP spid="2" grpId="2" animBg="1"/>
          <p:bldP spid="7" grpId="0" animBg="1"/>
          <p:bldP spid="7" grpId="1" animBg="1"/>
          <p:bldP spid="7" grpId="2" animBg="1"/>
          <p:bldP spid="24" grpId="0"/>
          <p:bldP spid="92" grpId="0" animBg="1"/>
          <p:bldP spid="92" grpId="1" animBg="1"/>
          <p:bldP spid="92" grpId="2"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5EB3E8D-D65C-1DD2-F371-E576524699C0}"/>
              </a:ext>
            </a:extLst>
          </p:cNvPr>
          <p:cNvGrpSpPr/>
          <p:nvPr/>
        </p:nvGrpSpPr>
        <p:grpSpPr>
          <a:xfrm>
            <a:off x="358038" y="741270"/>
            <a:ext cx="5242663" cy="5422938"/>
            <a:chOff x="458908" y="284070"/>
            <a:chExt cx="6196585" cy="6409662"/>
          </a:xfrm>
        </p:grpSpPr>
        <p:pic>
          <p:nvPicPr>
            <p:cNvPr id="13" name="Picture 12">
              <a:extLst>
                <a:ext uri="{FF2B5EF4-FFF2-40B4-BE49-F238E27FC236}">
                  <a16:creationId xmlns:a16="http://schemas.microsoft.com/office/drawing/2014/main" id="{B2C33169-D426-7AFD-6B40-4100C9BF9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4870" y="284070"/>
              <a:ext cx="2725924" cy="6409662"/>
            </a:xfrm>
            <a:prstGeom prst="rect">
              <a:avLst/>
            </a:prstGeom>
          </p:spPr>
        </p:pic>
        <p:grpSp>
          <p:nvGrpSpPr>
            <p:cNvPr id="77" name="Group 76">
              <a:extLst>
                <a:ext uri="{FF2B5EF4-FFF2-40B4-BE49-F238E27FC236}">
                  <a16:creationId xmlns:a16="http://schemas.microsoft.com/office/drawing/2014/main" id="{D695B7FF-9A1D-4FDD-48DB-CC5F8B139DB9}"/>
                </a:ext>
              </a:extLst>
            </p:cNvPr>
            <p:cNvGrpSpPr/>
            <p:nvPr/>
          </p:nvGrpSpPr>
          <p:grpSpPr>
            <a:xfrm>
              <a:off x="458908" y="989910"/>
              <a:ext cx="1954092" cy="479847"/>
              <a:chOff x="458908" y="989910"/>
              <a:chExt cx="1954092" cy="479847"/>
            </a:xfrm>
          </p:grpSpPr>
          <p:cxnSp>
            <p:nvCxnSpPr>
              <p:cNvPr id="18" name="Straight Arrow Connector 17">
                <a:extLst>
                  <a:ext uri="{FF2B5EF4-FFF2-40B4-BE49-F238E27FC236}">
                    <a16:creationId xmlns:a16="http://schemas.microsoft.com/office/drawing/2014/main" id="{EBB97E48-E387-E4E9-6573-B61B4A8B6BA0}"/>
                  </a:ext>
                </a:extLst>
              </p:cNvPr>
              <p:cNvCxnSpPr>
                <a:cxnSpLocks/>
              </p:cNvCxnSpPr>
              <p:nvPr/>
            </p:nvCxnSpPr>
            <p:spPr>
              <a:xfrm>
                <a:off x="1439247" y="1183360"/>
                <a:ext cx="973753" cy="28639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label Text">
                <a:extLst>
                  <a:ext uri="{FF2B5EF4-FFF2-40B4-BE49-F238E27FC236}">
                    <a16:creationId xmlns:a16="http://schemas.microsoft.com/office/drawing/2014/main" id="{549DD8EF-FBF7-D7F5-094C-50518CFC79A6}"/>
                  </a:ext>
                </a:extLst>
              </p:cNvPr>
              <p:cNvSpPr/>
              <p:nvPr/>
            </p:nvSpPr>
            <p:spPr>
              <a:xfrm>
                <a:off x="458908" y="989910"/>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head</a:t>
                </a:r>
              </a:p>
            </p:txBody>
          </p:sp>
        </p:grpSp>
        <p:grpSp>
          <p:nvGrpSpPr>
            <p:cNvPr id="78" name="Group 77">
              <a:extLst>
                <a:ext uri="{FF2B5EF4-FFF2-40B4-BE49-F238E27FC236}">
                  <a16:creationId xmlns:a16="http://schemas.microsoft.com/office/drawing/2014/main" id="{0AD7F7EA-6907-3CD6-0D8C-60A893A1B03C}"/>
                </a:ext>
              </a:extLst>
            </p:cNvPr>
            <p:cNvGrpSpPr/>
            <p:nvPr/>
          </p:nvGrpSpPr>
          <p:grpSpPr>
            <a:xfrm>
              <a:off x="458908" y="1767026"/>
              <a:ext cx="2399715" cy="479847"/>
              <a:chOff x="458908" y="1767026"/>
              <a:chExt cx="2399715" cy="479847"/>
            </a:xfrm>
          </p:grpSpPr>
          <p:sp>
            <p:nvSpPr>
              <p:cNvPr id="34" name="label Text">
                <a:extLst>
                  <a:ext uri="{FF2B5EF4-FFF2-40B4-BE49-F238E27FC236}">
                    <a16:creationId xmlns:a16="http://schemas.microsoft.com/office/drawing/2014/main" id="{CE9955AB-A2B1-D470-E365-A49238189417}"/>
                  </a:ext>
                </a:extLst>
              </p:cNvPr>
              <p:cNvSpPr/>
              <p:nvPr/>
            </p:nvSpPr>
            <p:spPr>
              <a:xfrm>
                <a:off x="458908" y="1767026"/>
                <a:ext cx="1434215" cy="479847"/>
              </a:xfrm>
              <a:prstGeom prst="roundRect">
                <a:avLst>
                  <a:gd name="adj" fmla="val 50000"/>
                </a:avLst>
              </a:prstGeom>
              <a:solidFill>
                <a:srgbClr val="01417E"/>
              </a:solidFill>
              <a:ln>
                <a:solidFill>
                  <a:schemeClr val="tx1"/>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face</a:t>
                </a:r>
              </a:p>
            </p:txBody>
          </p:sp>
          <p:cxnSp>
            <p:nvCxnSpPr>
              <p:cNvPr id="42" name="Straight Arrow Connector 41">
                <a:extLst>
                  <a:ext uri="{FF2B5EF4-FFF2-40B4-BE49-F238E27FC236}">
                    <a16:creationId xmlns:a16="http://schemas.microsoft.com/office/drawing/2014/main" id="{C6B303F1-6A85-44C1-13E4-0E031B9AB785}"/>
                  </a:ext>
                </a:extLst>
              </p:cNvPr>
              <p:cNvCxnSpPr>
                <a:cxnSpLocks/>
              </p:cNvCxnSpPr>
              <p:nvPr/>
            </p:nvCxnSpPr>
            <p:spPr>
              <a:xfrm flipV="1">
                <a:off x="1721632" y="1917549"/>
                <a:ext cx="1136991" cy="166945"/>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F2485EF6-47EC-E715-1E40-D6AC423CC51F}"/>
                </a:ext>
              </a:extLst>
            </p:cNvPr>
            <p:cNvGrpSpPr/>
            <p:nvPr/>
          </p:nvGrpSpPr>
          <p:grpSpPr>
            <a:xfrm>
              <a:off x="458908" y="1914069"/>
              <a:ext cx="2717829" cy="1109920"/>
              <a:chOff x="458908" y="1914069"/>
              <a:chExt cx="2717829" cy="1109920"/>
            </a:xfrm>
          </p:grpSpPr>
          <p:sp>
            <p:nvSpPr>
              <p:cNvPr id="37" name="label Text">
                <a:extLst>
                  <a:ext uri="{FF2B5EF4-FFF2-40B4-BE49-F238E27FC236}">
                    <a16:creationId xmlns:a16="http://schemas.microsoft.com/office/drawing/2014/main" id="{423E1A4C-E249-21FC-8A05-E2F94A4444F0}"/>
                  </a:ext>
                </a:extLst>
              </p:cNvPr>
              <p:cNvSpPr/>
              <p:nvPr/>
            </p:nvSpPr>
            <p:spPr>
              <a:xfrm>
                <a:off x="458908" y="2544142"/>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nose</a:t>
                </a:r>
              </a:p>
            </p:txBody>
          </p:sp>
          <p:cxnSp>
            <p:nvCxnSpPr>
              <p:cNvPr id="44" name="Straight Arrow Connector 43">
                <a:extLst>
                  <a:ext uri="{FF2B5EF4-FFF2-40B4-BE49-F238E27FC236}">
                    <a16:creationId xmlns:a16="http://schemas.microsoft.com/office/drawing/2014/main" id="{8317EFF1-6C8D-310F-754E-FEE309E66C44}"/>
                  </a:ext>
                </a:extLst>
              </p:cNvPr>
              <p:cNvCxnSpPr>
                <a:cxnSpLocks/>
              </p:cNvCxnSpPr>
              <p:nvPr/>
            </p:nvCxnSpPr>
            <p:spPr>
              <a:xfrm flipV="1">
                <a:off x="1721632" y="1914069"/>
                <a:ext cx="1455105" cy="86999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E1D5AB8F-84C9-655E-4BC3-7C5F29E6E5DE}"/>
                </a:ext>
              </a:extLst>
            </p:cNvPr>
            <p:cNvGrpSpPr/>
            <p:nvPr/>
          </p:nvGrpSpPr>
          <p:grpSpPr>
            <a:xfrm>
              <a:off x="458908" y="3321258"/>
              <a:ext cx="1686258" cy="479847"/>
              <a:chOff x="458908" y="3321258"/>
              <a:chExt cx="1686258" cy="479847"/>
            </a:xfrm>
          </p:grpSpPr>
          <p:sp>
            <p:nvSpPr>
              <p:cNvPr id="38" name="label Text">
                <a:extLst>
                  <a:ext uri="{FF2B5EF4-FFF2-40B4-BE49-F238E27FC236}">
                    <a16:creationId xmlns:a16="http://schemas.microsoft.com/office/drawing/2014/main" id="{36357039-DBEC-2585-68D0-D8A9EF58C7BB}"/>
                  </a:ext>
                </a:extLst>
              </p:cNvPr>
              <p:cNvSpPr/>
              <p:nvPr/>
            </p:nvSpPr>
            <p:spPr>
              <a:xfrm>
                <a:off x="458908" y="3321258"/>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arm</a:t>
                </a:r>
              </a:p>
            </p:txBody>
          </p:sp>
          <p:cxnSp>
            <p:nvCxnSpPr>
              <p:cNvPr id="46" name="Straight Arrow Connector 45">
                <a:extLst>
                  <a:ext uri="{FF2B5EF4-FFF2-40B4-BE49-F238E27FC236}">
                    <a16:creationId xmlns:a16="http://schemas.microsoft.com/office/drawing/2014/main" id="{9D494225-4FA4-27D9-F1B1-CE986FAF2B99}"/>
                  </a:ext>
                </a:extLst>
              </p:cNvPr>
              <p:cNvCxnSpPr>
                <a:cxnSpLocks/>
              </p:cNvCxnSpPr>
              <p:nvPr/>
            </p:nvCxnSpPr>
            <p:spPr>
              <a:xfrm>
                <a:off x="1632827" y="3608634"/>
                <a:ext cx="512339" cy="83952"/>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E7AA3DF2-7D7D-3176-A961-DB2F1D3A17C2}"/>
                </a:ext>
              </a:extLst>
            </p:cNvPr>
            <p:cNvGrpSpPr/>
            <p:nvPr/>
          </p:nvGrpSpPr>
          <p:grpSpPr>
            <a:xfrm>
              <a:off x="458908" y="4875490"/>
              <a:ext cx="1998594" cy="479847"/>
              <a:chOff x="458908" y="4875490"/>
              <a:chExt cx="1998594" cy="479847"/>
            </a:xfrm>
          </p:grpSpPr>
          <p:sp>
            <p:nvSpPr>
              <p:cNvPr id="39" name="label Text">
                <a:extLst>
                  <a:ext uri="{FF2B5EF4-FFF2-40B4-BE49-F238E27FC236}">
                    <a16:creationId xmlns:a16="http://schemas.microsoft.com/office/drawing/2014/main" id="{9FA8BE34-1B2A-A5D7-CCD0-1C7EB87D3A2E}"/>
                  </a:ext>
                </a:extLst>
              </p:cNvPr>
              <p:cNvSpPr/>
              <p:nvPr/>
            </p:nvSpPr>
            <p:spPr>
              <a:xfrm>
                <a:off x="458908" y="4875490"/>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leg</a:t>
                </a:r>
              </a:p>
            </p:txBody>
          </p:sp>
          <p:cxnSp>
            <p:nvCxnSpPr>
              <p:cNvPr id="48" name="Straight Arrow Connector 47">
                <a:extLst>
                  <a:ext uri="{FF2B5EF4-FFF2-40B4-BE49-F238E27FC236}">
                    <a16:creationId xmlns:a16="http://schemas.microsoft.com/office/drawing/2014/main" id="{44E79F77-5028-6E61-48D3-65ABA8DFA53B}"/>
                  </a:ext>
                </a:extLst>
              </p:cNvPr>
              <p:cNvCxnSpPr>
                <a:cxnSpLocks/>
              </p:cNvCxnSpPr>
              <p:nvPr/>
            </p:nvCxnSpPr>
            <p:spPr>
              <a:xfrm>
                <a:off x="1553639" y="5095976"/>
                <a:ext cx="903863" cy="259361"/>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357CED2C-5EFB-C5CF-4E4A-D80B98F61F8B}"/>
                </a:ext>
              </a:extLst>
            </p:cNvPr>
            <p:cNvGrpSpPr/>
            <p:nvPr/>
          </p:nvGrpSpPr>
          <p:grpSpPr>
            <a:xfrm>
              <a:off x="458908" y="5652605"/>
              <a:ext cx="1771804" cy="809146"/>
              <a:chOff x="458908" y="5652605"/>
              <a:chExt cx="1771804" cy="809146"/>
            </a:xfrm>
          </p:grpSpPr>
          <p:sp>
            <p:nvSpPr>
              <p:cNvPr id="40" name="label Text">
                <a:extLst>
                  <a:ext uri="{FF2B5EF4-FFF2-40B4-BE49-F238E27FC236}">
                    <a16:creationId xmlns:a16="http://schemas.microsoft.com/office/drawing/2014/main" id="{68C25D15-E079-BD00-9CCB-B7CAA0E9A208}"/>
                  </a:ext>
                </a:extLst>
              </p:cNvPr>
              <p:cNvSpPr/>
              <p:nvPr/>
            </p:nvSpPr>
            <p:spPr>
              <a:xfrm>
                <a:off x="458908" y="5652605"/>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foot</a:t>
                </a:r>
              </a:p>
            </p:txBody>
          </p:sp>
          <p:cxnSp>
            <p:nvCxnSpPr>
              <p:cNvPr id="50" name="Straight Arrow Connector 49">
                <a:extLst>
                  <a:ext uri="{FF2B5EF4-FFF2-40B4-BE49-F238E27FC236}">
                    <a16:creationId xmlns:a16="http://schemas.microsoft.com/office/drawing/2014/main" id="{FB1D34CC-1A55-3AF4-744F-772A7EB54EFF}"/>
                  </a:ext>
                </a:extLst>
              </p:cNvPr>
              <p:cNvCxnSpPr>
                <a:cxnSpLocks/>
              </p:cNvCxnSpPr>
              <p:nvPr/>
            </p:nvCxnSpPr>
            <p:spPr>
              <a:xfrm>
                <a:off x="1686126" y="5807975"/>
                <a:ext cx="544586" cy="65377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D85860AC-AC7F-BF93-22A5-4A7EB1D22708}"/>
                </a:ext>
              </a:extLst>
            </p:cNvPr>
            <p:cNvGrpSpPr/>
            <p:nvPr/>
          </p:nvGrpSpPr>
          <p:grpSpPr>
            <a:xfrm>
              <a:off x="4040356" y="1846493"/>
              <a:ext cx="2615137" cy="1382158"/>
              <a:chOff x="4040356" y="1846493"/>
              <a:chExt cx="2615137" cy="1382158"/>
            </a:xfrm>
          </p:grpSpPr>
          <p:sp>
            <p:nvSpPr>
              <p:cNvPr id="28" name="label Text">
                <a:extLst>
                  <a:ext uri="{FF2B5EF4-FFF2-40B4-BE49-F238E27FC236}">
                    <a16:creationId xmlns:a16="http://schemas.microsoft.com/office/drawing/2014/main" id="{E3FDFDD7-3640-2ABF-C561-48AF5EF30D4D}"/>
                  </a:ext>
                </a:extLst>
              </p:cNvPr>
              <p:cNvSpPr/>
              <p:nvPr/>
            </p:nvSpPr>
            <p:spPr>
              <a:xfrm>
                <a:off x="5221278" y="274880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ear</a:t>
                </a:r>
              </a:p>
            </p:txBody>
          </p:sp>
          <p:cxnSp>
            <p:nvCxnSpPr>
              <p:cNvPr id="52" name="Straight Arrow Connector 51">
                <a:extLst>
                  <a:ext uri="{FF2B5EF4-FFF2-40B4-BE49-F238E27FC236}">
                    <a16:creationId xmlns:a16="http://schemas.microsoft.com/office/drawing/2014/main" id="{4624F8D5-5B55-0BF6-8BBB-0ADCEDDEE71D}"/>
                  </a:ext>
                </a:extLst>
              </p:cNvPr>
              <p:cNvCxnSpPr>
                <a:cxnSpLocks/>
              </p:cNvCxnSpPr>
              <p:nvPr/>
            </p:nvCxnSpPr>
            <p:spPr>
              <a:xfrm>
                <a:off x="4040356" y="1846493"/>
                <a:ext cx="1358533" cy="1163054"/>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1F0F5159-AB9B-3703-65DB-EC273E62C61F}"/>
                </a:ext>
              </a:extLst>
            </p:cNvPr>
            <p:cNvGrpSpPr/>
            <p:nvPr/>
          </p:nvGrpSpPr>
          <p:grpSpPr>
            <a:xfrm>
              <a:off x="3319085" y="2215054"/>
              <a:ext cx="3336408" cy="1848332"/>
              <a:chOff x="3319085" y="2215054"/>
              <a:chExt cx="3336408" cy="1848332"/>
            </a:xfrm>
          </p:grpSpPr>
          <p:sp>
            <p:nvSpPr>
              <p:cNvPr id="27" name="label Text">
                <a:extLst>
                  <a:ext uri="{FF2B5EF4-FFF2-40B4-BE49-F238E27FC236}">
                    <a16:creationId xmlns:a16="http://schemas.microsoft.com/office/drawing/2014/main" id="{136C2000-3B60-5F59-17B5-E6BA61FB3D1A}"/>
                  </a:ext>
                </a:extLst>
              </p:cNvPr>
              <p:cNvSpPr/>
              <p:nvPr/>
            </p:nvSpPr>
            <p:spPr>
              <a:xfrm>
                <a:off x="5221278" y="358353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mouth</a:t>
                </a:r>
              </a:p>
            </p:txBody>
          </p:sp>
          <p:cxnSp>
            <p:nvCxnSpPr>
              <p:cNvPr id="53" name="Straight Arrow Connector 52">
                <a:extLst>
                  <a:ext uri="{FF2B5EF4-FFF2-40B4-BE49-F238E27FC236}">
                    <a16:creationId xmlns:a16="http://schemas.microsoft.com/office/drawing/2014/main" id="{3B2F7403-7140-D647-84E6-36F22D50E9EE}"/>
                  </a:ext>
                </a:extLst>
              </p:cNvPr>
              <p:cNvCxnSpPr>
                <a:cxnSpLocks/>
              </p:cNvCxnSpPr>
              <p:nvPr/>
            </p:nvCxnSpPr>
            <p:spPr>
              <a:xfrm>
                <a:off x="3319085" y="2215054"/>
                <a:ext cx="2079804" cy="1454030"/>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DA1B6E69-DA61-56B4-008A-559265858F62}"/>
                </a:ext>
              </a:extLst>
            </p:cNvPr>
            <p:cNvGrpSpPr/>
            <p:nvPr/>
          </p:nvGrpSpPr>
          <p:grpSpPr>
            <a:xfrm>
              <a:off x="3798244" y="1670803"/>
              <a:ext cx="2857249" cy="723113"/>
              <a:chOff x="3798244" y="1670803"/>
              <a:chExt cx="2857249" cy="723113"/>
            </a:xfrm>
          </p:grpSpPr>
          <p:sp>
            <p:nvSpPr>
              <p:cNvPr id="29" name="label Text">
                <a:extLst>
                  <a:ext uri="{FF2B5EF4-FFF2-40B4-BE49-F238E27FC236}">
                    <a16:creationId xmlns:a16="http://schemas.microsoft.com/office/drawing/2014/main" id="{28BA97E7-D356-6E19-F05B-F8D1B5B22F0B}"/>
                  </a:ext>
                </a:extLst>
              </p:cNvPr>
              <p:cNvSpPr/>
              <p:nvPr/>
            </p:nvSpPr>
            <p:spPr>
              <a:xfrm>
                <a:off x="5221278" y="1914069"/>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eye</a:t>
                </a:r>
              </a:p>
            </p:txBody>
          </p:sp>
          <p:cxnSp>
            <p:nvCxnSpPr>
              <p:cNvPr id="57" name="Straight Arrow Connector 56">
                <a:extLst>
                  <a:ext uri="{FF2B5EF4-FFF2-40B4-BE49-F238E27FC236}">
                    <a16:creationId xmlns:a16="http://schemas.microsoft.com/office/drawing/2014/main" id="{DF0B9713-7CF6-D11C-20E2-BF82571524E1}"/>
                  </a:ext>
                </a:extLst>
              </p:cNvPr>
              <p:cNvCxnSpPr>
                <a:cxnSpLocks/>
              </p:cNvCxnSpPr>
              <p:nvPr/>
            </p:nvCxnSpPr>
            <p:spPr>
              <a:xfrm>
                <a:off x="3798244" y="1670803"/>
                <a:ext cx="1600645" cy="43829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24BF186B-83F1-FB17-CC84-390E4FBAE4C6}"/>
                </a:ext>
              </a:extLst>
            </p:cNvPr>
            <p:cNvGrpSpPr/>
            <p:nvPr/>
          </p:nvGrpSpPr>
          <p:grpSpPr>
            <a:xfrm>
              <a:off x="3798244" y="1079334"/>
              <a:ext cx="1922663" cy="479847"/>
              <a:chOff x="3798244" y="1079334"/>
              <a:chExt cx="1922663" cy="479847"/>
            </a:xfrm>
          </p:grpSpPr>
          <p:sp>
            <p:nvSpPr>
              <p:cNvPr id="30" name="label Text">
                <a:extLst>
                  <a:ext uri="{FF2B5EF4-FFF2-40B4-BE49-F238E27FC236}">
                    <a16:creationId xmlns:a16="http://schemas.microsoft.com/office/drawing/2014/main" id="{905F1C85-236D-9328-3DE8-B0BAA72C72EC}"/>
                  </a:ext>
                </a:extLst>
              </p:cNvPr>
              <p:cNvSpPr/>
              <p:nvPr/>
            </p:nvSpPr>
            <p:spPr>
              <a:xfrm>
                <a:off x="4286692" y="107933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hair</a:t>
                </a:r>
              </a:p>
            </p:txBody>
          </p:sp>
          <p:cxnSp>
            <p:nvCxnSpPr>
              <p:cNvPr id="60" name="Straight Arrow Connector 59">
                <a:extLst>
                  <a:ext uri="{FF2B5EF4-FFF2-40B4-BE49-F238E27FC236}">
                    <a16:creationId xmlns:a16="http://schemas.microsoft.com/office/drawing/2014/main" id="{C817F644-1E89-343A-5EA4-F0BB81F1DE53}"/>
                  </a:ext>
                </a:extLst>
              </p:cNvPr>
              <p:cNvCxnSpPr>
                <a:cxnSpLocks/>
              </p:cNvCxnSpPr>
              <p:nvPr/>
            </p:nvCxnSpPr>
            <p:spPr>
              <a:xfrm>
                <a:off x="3798244" y="1121310"/>
                <a:ext cx="762441" cy="159377"/>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B2E1E00C-5DB3-A916-A517-164719B83D6C}"/>
                </a:ext>
              </a:extLst>
            </p:cNvPr>
            <p:cNvGrpSpPr/>
            <p:nvPr/>
          </p:nvGrpSpPr>
          <p:grpSpPr>
            <a:xfrm>
              <a:off x="3319085" y="3191852"/>
              <a:ext cx="3336408" cy="1706269"/>
              <a:chOff x="3319085" y="3191852"/>
              <a:chExt cx="3336408" cy="1706269"/>
            </a:xfrm>
          </p:grpSpPr>
          <p:sp>
            <p:nvSpPr>
              <p:cNvPr id="26" name="label Text">
                <a:extLst>
                  <a:ext uri="{FF2B5EF4-FFF2-40B4-BE49-F238E27FC236}">
                    <a16:creationId xmlns:a16="http://schemas.microsoft.com/office/drawing/2014/main" id="{7AEC6AD3-AAA9-A589-2494-DA04ED886361}"/>
                  </a:ext>
                </a:extLst>
              </p:cNvPr>
              <p:cNvSpPr/>
              <p:nvPr/>
            </p:nvSpPr>
            <p:spPr>
              <a:xfrm>
                <a:off x="5221278" y="44182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chest</a:t>
                </a:r>
              </a:p>
            </p:txBody>
          </p:sp>
          <p:cxnSp>
            <p:nvCxnSpPr>
              <p:cNvPr id="62" name="Straight Arrow Connector 61">
                <a:extLst>
                  <a:ext uri="{FF2B5EF4-FFF2-40B4-BE49-F238E27FC236}">
                    <a16:creationId xmlns:a16="http://schemas.microsoft.com/office/drawing/2014/main" id="{F5A88CD2-7486-DCD7-6847-CAAA726E6657}"/>
                  </a:ext>
                </a:extLst>
              </p:cNvPr>
              <p:cNvCxnSpPr>
                <a:cxnSpLocks/>
              </p:cNvCxnSpPr>
              <p:nvPr/>
            </p:nvCxnSpPr>
            <p:spPr>
              <a:xfrm>
                <a:off x="3319085" y="3191852"/>
                <a:ext cx="2079804" cy="1347166"/>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2531E5ED-BA4C-94E1-E6A9-4943D6434545}"/>
                </a:ext>
              </a:extLst>
            </p:cNvPr>
            <p:cNvGrpSpPr/>
            <p:nvPr/>
          </p:nvGrpSpPr>
          <p:grpSpPr>
            <a:xfrm>
              <a:off x="3319085" y="3787527"/>
              <a:ext cx="3295113" cy="1945327"/>
              <a:chOff x="3319085" y="3787527"/>
              <a:chExt cx="3295113" cy="1945327"/>
            </a:xfrm>
          </p:grpSpPr>
          <p:sp>
            <p:nvSpPr>
              <p:cNvPr id="22" name="label Text">
                <a:extLst>
                  <a:ext uri="{FF2B5EF4-FFF2-40B4-BE49-F238E27FC236}">
                    <a16:creationId xmlns:a16="http://schemas.microsoft.com/office/drawing/2014/main" id="{AF8D68B4-70CD-D2FC-B6BE-AAEA2D1359B9}"/>
                  </a:ext>
                </a:extLst>
              </p:cNvPr>
              <p:cNvSpPr/>
              <p:nvPr/>
            </p:nvSpPr>
            <p:spPr>
              <a:xfrm>
                <a:off x="5179983" y="5253007"/>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belly</a:t>
                </a:r>
              </a:p>
            </p:txBody>
          </p:sp>
          <p:cxnSp>
            <p:nvCxnSpPr>
              <p:cNvPr id="66" name="Straight Arrow Connector 65">
                <a:extLst>
                  <a:ext uri="{FF2B5EF4-FFF2-40B4-BE49-F238E27FC236}">
                    <a16:creationId xmlns:a16="http://schemas.microsoft.com/office/drawing/2014/main" id="{3461F9B2-F600-BAB8-0ED6-ADA072BD76BD}"/>
                  </a:ext>
                </a:extLst>
              </p:cNvPr>
              <p:cNvCxnSpPr>
                <a:cxnSpLocks/>
              </p:cNvCxnSpPr>
              <p:nvPr/>
            </p:nvCxnSpPr>
            <p:spPr>
              <a:xfrm>
                <a:off x="3319085" y="3787527"/>
                <a:ext cx="2017420" cy="168112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E462B846-018A-00F6-7D5B-4F54A3AA3D81}"/>
                </a:ext>
              </a:extLst>
            </p:cNvPr>
            <p:cNvGrpSpPr/>
            <p:nvPr/>
          </p:nvGrpSpPr>
          <p:grpSpPr>
            <a:xfrm>
              <a:off x="477879" y="4028948"/>
              <a:ext cx="1979621" cy="549273"/>
              <a:chOff x="477879" y="4028948"/>
              <a:chExt cx="1979621" cy="549273"/>
            </a:xfrm>
          </p:grpSpPr>
          <p:sp>
            <p:nvSpPr>
              <p:cNvPr id="15" name="label Text">
                <a:extLst>
                  <a:ext uri="{FF2B5EF4-FFF2-40B4-BE49-F238E27FC236}">
                    <a16:creationId xmlns:a16="http://schemas.microsoft.com/office/drawing/2014/main" id="{5B9E3112-34A2-217D-4EB5-2DEC6A202F7A}"/>
                  </a:ext>
                </a:extLst>
              </p:cNvPr>
              <p:cNvSpPr/>
              <p:nvPr/>
            </p:nvSpPr>
            <p:spPr>
              <a:xfrm>
                <a:off x="477879" y="4098374"/>
                <a:ext cx="1434215" cy="479847"/>
              </a:xfrm>
              <a:prstGeom prst="roundRect">
                <a:avLst>
                  <a:gd name="adj" fmla="val 50000"/>
                </a:avLst>
              </a:prstGeom>
              <a:solidFill>
                <a:srgbClr val="01417E"/>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lgn="ctr"/>
                <a:r>
                  <a:rPr lang="en-GB" b="1" dirty="0"/>
                  <a:t>hand</a:t>
                </a:r>
              </a:p>
            </p:txBody>
          </p:sp>
          <p:cxnSp>
            <p:nvCxnSpPr>
              <p:cNvPr id="75" name="Straight Arrow Connector 74">
                <a:extLst>
                  <a:ext uri="{FF2B5EF4-FFF2-40B4-BE49-F238E27FC236}">
                    <a16:creationId xmlns:a16="http://schemas.microsoft.com/office/drawing/2014/main" id="{4C47F2C7-A61A-8565-E5C1-195D86155402}"/>
                  </a:ext>
                </a:extLst>
              </p:cNvPr>
              <p:cNvCxnSpPr>
                <a:cxnSpLocks/>
              </p:cNvCxnSpPr>
              <p:nvPr/>
            </p:nvCxnSpPr>
            <p:spPr>
              <a:xfrm flipV="1">
                <a:off x="1717694" y="4028948"/>
                <a:ext cx="739806" cy="248283"/>
              </a:xfrm>
              <a:prstGeom prst="straightConnector1">
                <a:avLst/>
              </a:prstGeom>
              <a:ln w="38100">
                <a:solidFill>
                  <a:srgbClr val="01417E"/>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sp>
        <p:nvSpPr>
          <p:cNvPr id="14" name="Freeform: Shape 13">
            <a:extLst>
              <a:ext uri="{FF2B5EF4-FFF2-40B4-BE49-F238E27FC236}">
                <a16:creationId xmlns:a16="http://schemas.microsoft.com/office/drawing/2014/main" id="{77217D4F-81BE-24CE-A7B5-97526A030C3E}"/>
              </a:ext>
            </a:extLst>
          </p:cNvPr>
          <p:cNvSpPr/>
          <p:nvPr/>
        </p:nvSpPr>
        <p:spPr>
          <a:xfrm>
            <a:off x="4978400" y="-105445"/>
            <a:ext cx="3534156" cy="1066335"/>
          </a:xfrm>
          <a:custGeom>
            <a:avLst/>
            <a:gdLst>
              <a:gd name="connsiteX0" fmla="*/ 0 w 3250195"/>
              <a:gd name="connsiteY0" fmla="*/ 0 h 938822"/>
              <a:gd name="connsiteX1" fmla="*/ 3250195 w 3250195"/>
              <a:gd name="connsiteY1" fmla="*/ 0 h 938822"/>
              <a:gd name="connsiteX2" fmla="*/ 3250195 w 3250195"/>
              <a:gd name="connsiteY2" fmla="*/ 714402 h 938822"/>
              <a:gd name="connsiteX3" fmla="*/ 3025775 w 3250195"/>
              <a:gd name="connsiteY3" fmla="*/ 938822 h 938822"/>
              <a:gd name="connsiteX4" fmla="*/ 224420 w 3250195"/>
              <a:gd name="connsiteY4" fmla="*/ 938822 h 938822"/>
              <a:gd name="connsiteX5" fmla="*/ 0 w 3250195"/>
              <a:gd name="connsiteY5" fmla="*/ 714402 h 93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0195" h="938822">
                <a:moveTo>
                  <a:pt x="0" y="0"/>
                </a:moveTo>
                <a:lnTo>
                  <a:pt x="3250195" y="0"/>
                </a:lnTo>
                <a:lnTo>
                  <a:pt x="3250195" y="714402"/>
                </a:lnTo>
                <a:cubicBezTo>
                  <a:pt x="3250195" y="838346"/>
                  <a:pt x="3149719" y="938822"/>
                  <a:pt x="3025775" y="938822"/>
                </a:cubicBezTo>
                <a:lnTo>
                  <a:pt x="224420" y="938822"/>
                </a:lnTo>
                <a:cubicBezTo>
                  <a:pt x="100476" y="938822"/>
                  <a:pt x="0" y="838346"/>
                  <a:pt x="0" y="714402"/>
                </a:cubicBezTo>
                <a:close/>
              </a:path>
            </a:pathLst>
          </a:custGeom>
          <a:solidFill>
            <a:srgbClr val="EA516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Title">
            <a:extLst>
              <a:ext uri="{FF2B5EF4-FFF2-40B4-BE49-F238E27FC236}">
                <a16:creationId xmlns:a16="http://schemas.microsoft.com/office/drawing/2014/main" id="{9B6CADA8-364F-45D2-732D-4928BB2057FF}"/>
              </a:ext>
            </a:extLst>
          </p:cNvPr>
          <p:cNvSpPr txBox="1">
            <a:spLocks/>
          </p:cNvSpPr>
          <p:nvPr/>
        </p:nvSpPr>
        <p:spPr>
          <a:xfrm>
            <a:off x="5078790" y="170623"/>
            <a:ext cx="3333375" cy="909148"/>
          </a:xfrm>
          <a:prstGeom prst="roundRect">
            <a:avLst>
              <a:gd name="adj" fmla="val 9641"/>
            </a:avLst>
          </a:prstGeom>
          <a:noFill/>
          <a:ln w="25400">
            <a:noFill/>
          </a:ln>
        </p:spPr>
        <p:txBody>
          <a:bodyPr vert="horz" lIns="252000" tIns="252000" rIns="252000" bIns="540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r>
              <a:rPr lang="en-US" sz="3200">
                <a:solidFill>
                  <a:schemeClr val="bg1"/>
                </a:solidFill>
                <a:latin typeface="+mn-lt"/>
              </a:rPr>
              <a:t>Label the </a:t>
            </a:r>
            <a:br>
              <a:rPr lang="en-US" sz="3200">
                <a:solidFill>
                  <a:schemeClr val="bg1"/>
                </a:solidFill>
                <a:latin typeface="+mn-lt"/>
              </a:rPr>
            </a:br>
            <a:r>
              <a:rPr lang="en-US" sz="3200">
                <a:solidFill>
                  <a:schemeClr val="bg1"/>
                </a:solidFill>
                <a:latin typeface="+mn-lt"/>
              </a:rPr>
              <a:t>Human Body</a:t>
            </a:r>
            <a:endParaRPr lang="en-US" sz="3200" dirty="0">
              <a:solidFill>
                <a:schemeClr val="bg1"/>
              </a:solidFill>
              <a:latin typeface="+mn-lt"/>
            </a:endParaRPr>
          </a:p>
        </p:txBody>
      </p:sp>
      <p:sp>
        <p:nvSpPr>
          <p:cNvPr id="19" name="TextBox 18">
            <a:extLst>
              <a:ext uri="{FF2B5EF4-FFF2-40B4-BE49-F238E27FC236}">
                <a16:creationId xmlns:a16="http://schemas.microsoft.com/office/drawing/2014/main" id="{388D69C1-39B5-F5AE-374D-93927AC2F521}"/>
              </a:ext>
            </a:extLst>
          </p:cNvPr>
          <p:cNvSpPr txBox="1"/>
          <p:nvPr/>
        </p:nvSpPr>
        <p:spPr>
          <a:xfrm>
            <a:off x="6082267" y="1737910"/>
            <a:ext cx="2731533" cy="1569660"/>
          </a:xfrm>
          <a:prstGeom prst="rect">
            <a:avLst/>
          </a:prstGeom>
          <a:noFill/>
        </p:spPr>
        <p:txBody>
          <a:bodyPr wrap="square">
            <a:spAutoFit/>
          </a:bodyPr>
          <a:lstStyle/>
          <a:p>
            <a:r>
              <a:rPr lang="en-GB" sz="2400" dirty="0">
                <a:solidFill>
                  <a:schemeClr val="bg1"/>
                </a:solidFill>
              </a:rPr>
              <a:t>Well done! You’ve labelled the main parts of the human body!</a:t>
            </a:r>
          </a:p>
        </p:txBody>
      </p:sp>
      <p:sp>
        <p:nvSpPr>
          <p:cNvPr id="20" name="TextBox 19">
            <a:extLst>
              <a:ext uri="{FF2B5EF4-FFF2-40B4-BE49-F238E27FC236}">
                <a16:creationId xmlns:a16="http://schemas.microsoft.com/office/drawing/2014/main" id="{6FEF8930-213B-FF30-9E16-134E74015300}"/>
              </a:ext>
            </a:extLst>
          </p:cNvPr>
          <p:cNvSpPr txBox="1"/>
          <p:nvPr/>
        </p:nvSpPr>
        <p:spPr>
          <a:xfrm>
            <a:off x="6082267" y="3520950"/>
            <a:ext cx="2731533" cy="1938992"/>
          </a:xfrm>
          <a:prstGeom prst="rect">
            <a:avLst/>
          </a:prstGeom>
          <a:noFill/>
        </p:spPr>
        <p:txBody>
          <a:bodyPr wrap="square">
            <a:spAutoFit/>
          </a:bodyPr>
          <a:lstStyle/>
          <a:p>
            <a:r>
              <a:rPr lang="en-GB" sz="2400" dirty="0">
                <a:solidFill>
                  <a:schemeClr val="bg1"/>
                </a:solidFill>
              </a:rPr>
              <a:t>Do you know the names of any other body parts? Where are they on your body?</a:t>
            </a:r>
          </a:p>
        </p:txBody>
      </p:sp>
    </p:spTree>
    <p:extLst>
      <p:ext uri="{BB962C8B-B14F-4D97-AF65-F5344CB8AC3E}">
        <p14:creationId xmlns:p14="http://schemas.microsoft.com/office/powerpoint/2010/main" val="240600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fade">
                                      <p:cBhvr>
                                        <p:cTn id="17"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893146"/>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 id="{AEAE8EFC-84E1-44A5-B19D-1CAE340B02B6}" vid="{010B92F8-2E9D-4993-ABC6-5071BBCC9E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2128</TotalTime>
  <Words>270</Words>
  <Application>Microsoft Office PowerPoint</Application>
  <PresentationFormat>On-screen Show (4:3)</PresentationFormat>
  <Paragraphs>185</Paragraphs>
  <Slides>17</Slides>
  <Notes>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Twinkl</vt:lpstr>
      <vt:lpstr>Calibri</vt:lpstr>
      <vt:lpstr>Arial</vt:lpstr>
      <vt:lpstr>Roboto</vt:lpstr>
      <vt:lpstr>Slide Layouts</vt:lpstr>
      <vt:lpstr>PowerPoint Presentation</vt:lpstr>
      <vt:lpstr>PowerPoint Presentation</vt:lpstr>
      <vt:lpstr>Label the  Human Body</vt:lpstr>
      <vt:lpstr>Label the  Human Body</vt:lpstr>
      <vt:lpstr>Label the  Human Body</vt:lpstr>
      <vt:lpstr>Label the  Human Body</vt:lpstr>
      <vt:lpstr>Label the  Human Body</vt:lpstr>
      <vt:lpstr>Label the  Human Body</vt:lpstr>
      <vt:lpstr>Label the  Human Body</vt:lpstr>
      <vt:lpstr>Label the  Human Body</vt:lpstr>
      <vt:lpstr>Label the  Human Body</vt:lpstr>
      <vt:lpstr>Label the  Human Body</vt:lpstr>
      <vt:lpstr>Label the  Human Body</vt:lpstr>
      <vt:lpstr>Label the  Human Body</vt:lpstr>
      <vt:lpstr>Label the  Human Body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Valentini Pavlidou</cp:lastModifiedBy>
  <cp:revision>36</cp:revision>
  <dcterms:created xsi:type="dcterms:W3CDTF">2022-04-04T17:09:30Z</dcterms:created>
  <dcterms:modified xsi:type="dcterms:W3CDTF">2025-10-03T17:05:05Z</dcterms:modified>
</cp:coreProperties>
</file>