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67" r:id="rId16"/>
  </p:sldIdLst>
  <p:sldSz cx="9144000" cy="6858000" type="screen4x3"/>
  <p:notesSz cx="6858000" cy="9144000"/>
  <p:embeddedFontLst>
    <p:embeddedFont>
      <p:font typeface="Twinkl" panose="020B0604020202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4D15"/>
    <a:srgbClr val="85BD33"/>
    <a:srgbClr val="30B6BB"/>
    <a:srgbClr val="31B7BC"/>
    <a:srgbClr val="18A0DB"/>
    <a:srgbClr val="DE1E5A"/>
    <a:srgbClr val="BC0105"/>
    <a:srgbClr val="4DB1E3"/>
    <a:srgbClr val="80C1EB"/>
    <a:srgbClr val="AC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recovery-curriculum-classroom-management-key-stage-1-year-1-year-2/growth-mindset-and-building-resilience-recovery-curriculum-classroom-management-key-stage-1/problem-solving-challenges-growth-mindset-and-building-resilience-recovery-curriculum-classroom-management-key-stage-1-year-1-year-2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recovery-curriculum-classroom-management-key-stage-1-year-1-year-2/growth-mindset-and-building-resilience-recovery-curriculum-classroom-management-key-stage-1/problem-solving-challenges-growth-mindset-and-building-resilience-recovery-curriculum-classroom-management-key-stage-1-year-1-year-2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/>
          </p:cNvPr>
          <p:cNvSpPr/>
          <p:nvPr/>
        </p:nvSpPr>
        <p:spPr>
          <a:xfrm>
            <a:off x="4091940" y="5577840"/>
            <a:ext cx="91440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79" y="1729823"/>
            <a:ext cx="809999" cy="13228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31473" y="2652561"/>
            <a:ext cx="532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000" dirty="0">
                <a:latin typeface="Twinkl" pitchFamily="50" charset="0"/>
              </a:rPr>
              <a:t>Click on the leaves to reveal each clue!</a:t>
            </a:r>
          </a:p>
        </p:txBody>
      </p:sp>
      <p:sp>
        <p:nvSpPr>
          <p:cNvPr id="8" name="Rectangle 7"/>
          <p:cNvSpPr/>
          <p:nvPr/>
        </p:nvSpPr>
        <p:spPr>
          <a:xfrm>
            <a:off x="2231472" y="1813900"/>
            <a:ext cx="59981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000" dirty="0">
                <a:latin typeface="Twinkl" pitchFamily="50" charset="0"/>
              </a:rPr>
              <a:t>Can you follow the clues to work out which animal is being described?</a:t>
            </a:r>
          </a:p>
        </p:txBody>
      </p:sp>
      <p:sp>
        <p:nvSpPr>
          <p:cNvPr id="9" name="Oval 8">
            <a:hlinkClick r:id="" action="ppaction://hlinkshowjump?jump=nextslide"/>
          </p:cNvPr>
          <p:cNvSpPr/>
          <p:nvPr/>
        </p:nvSpPr>
        <p:spPr>
          <a:xfrm>
            <a:off x="3192010" y="3310203"/>
            <a:ext cx="2650921" cy="2650921"/>
          </a:xfrm>
          <a:prstGeom prst="ellipse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/>
              <a:t>Start</a:t>
            </a:r>
          </a:p>
        </p:txBody>
      </p:sp>
    </p:spTree>
    <p:extLst>
      <p:ext uri="{BB962C8B-B14F-4D97-AF65-F5344CB8AC3E}">
        <p14:creationId xmlns:p14="http://schemas.microsoft.com/office/powerpoint/2010/main" val="231369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am big and grey.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a trunk.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grpSp>
        <p:nvGrpSpPr>
          <p:cNvPr id="28" name="Answer"/>
          <p:cNvGrpSpPr/>
          <p:nvPr/>
        </p:nvGrpSpPr>
        <p:grpSpPr>
          <a:xfrm>
            <a:off x="5056936" y="1920184"/>
            <a:ext cx="3096148" cy="3001341"/>
            <a:chOff x="4970172" y="1920184"/>
            <a:chExt cx="3096148" cy="3001341"/>
          </a:xfrm>
        </p:grpSpPr>
        <p:sp>
          <p:nvSpPr>
            <p:cNvPr id="25" name="Oval 24"/>
            <p:cNvSpPr/>
            <p:nvPr/>
          </p:nvSpPr>
          <p:spPr>
            <a:xfrm>
              <a:off x="4970172" y="1920184"/>
              <a:ext cx="3096148" cy="2862841"/>
            </a:xfrm>
            <a:prstGeom prst="ellipse">
              <a:avLst/>
            </a:prstGeom>
            <a:solidFill>
              <a:srgbClr val="30B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4970172" y="4144710"/>
              <a:ext cx="3096148" cy="776815"/>
            </a:xfrm>
            <a:prstGeom prst="roundRect">
              <a:avLst/>
            </a:prstGeom>
            <a:solidFill>
              <a:srgbClr val="30B6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dirty="0"/>
                <a:t>Elephant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5111" y="2242271"/>
              <a:ext cx="2377199" cy="1896337"/>
            </a:xfrm>
            <a:prstGeom prst="rect">
              <a:avLst/>
            </a:prstGeom>
          </p:spPr>
        </p:pic>
      </p:grp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</p:spTree>
    <p:extLst>
      <p:ext uri="{BB962C8B-B14F-4D97-AF65-F5344CB8AC3E}">
        <p14:creationId xmlns:p14="http://schemas.microsoft.com/office/powerpoint/2010/main" val="84535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like to eat carrots.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two long ears.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Rabbit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0207" y="1997491"/>
              <a:ext cx="1636078" cy="22331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921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My coat is used for wool.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say ‘</a:t>
            </a:r>
            <a:r>
              <a:rPr lang="en-GB" dirty="0" err="1">
                <a:latin typeface="Twinkl" pitchFamily="50" charset="0"/>
              </a:rPr>
              <a:t>baaaaaa</a:t>
            </a:r>
            <a:r>
              <a:rPr lang="en-GB" dirty="0">
                <a:latin typeface="Twinkl" pitchFamily="50" charset="0"/>
              </a:rPr>
              <a:t>’.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Sheep</a:t>
                </a:r>
              </a:p>
            </p:txBody>
          </p:sp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3017" y="2261783"/>
              <a:ext cx="2290458" cy="1767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882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look like a horse.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black and white stripes.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Zebra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397" y="2393741"/>
              <a:ext cx="2827226" cy="1657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261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no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slither and slide.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say ‘</a:t>
            </a:r>
            <a:r>
              <a:rPr lang="en-GB" dirty="0" err="1">
                <a:latin typeface="Twinkl" pitchFamily="50" charset="0"/>
              </a:rPr>
              <a:t>hisssss</a:t>
            </a:r>
            <a:r>
              <a:rPr lang="en-GB" dirty="0">
                <a:latin typeface="Twinkl" pitchFamily="50" charset="0"/>
              </a:rPr>
              <a:t>’.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Snake</a:t>
                </a: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4547" y="2127433"/>
              <a:ext cx="2140925" cy="20015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39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lots of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like to eat leaves.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One day I will turn into a butterfly.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Caterpillar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4446" y="2500164"/>
              <a:ext cx="2721128" cy="13039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846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live on a farm.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like to eat grass.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give milk.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Cow</a:t>
                </a: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235" y="2360796"/>
              <a:ext cx="2321549" cy="1698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500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like to chase mice.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say ‘</a:t>
            </a:r>
            <a:r>
              <a:rPr lang="en-GB" dirty="0" err="1">
                <a:latin typeface="Twinkl" pitchFamily="50" charset="0"/>
              </a:rPr>
              <a:t>miaow</a:t>
            </a:r>
            <a:r>
              <a:rPr lang="en-GB" dirty="0">
                <a:latin typeface="Twinkl" pitchFamily="50" charset="0"/>
              </a:rPr>
              <a:t>’.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Cat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6317" y="2090050"/>
              <a:ext cx="2092164" cy="19863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294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love to go for walks.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say ‘woof </a:t>
            </a:r>
            <a:r>
              <a:rPr lang="en-GB" dirty="0" err="1">
                <a:latin typeface="Twinkl" pitchFamily="50" charset="0"/>
              </a:rPr>
              <a:t>woof</a:t>
            </a:r>
            <a:r>
              <a:rPr lang="en-GB" dirty="0">
                <a:latin typeface="Twinkl" pitchFamily="50" charset="0"/>
              </a:rPr>
              <a:t>’.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Dog</a:t>
                </a: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117" y="2180483"/>
              <a:ext cx="1983474" cy="19186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491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like to eat leaves.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a very long neck.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Giraffe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4591" y="2011619"/>
              <a:ext cx="1273033" cy="2123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251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eight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eat flies.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live in a web.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Spider</a:t>
                </a:r>
              </a:p>
            </p:txBody>
          </p: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117" y="2056184"/>
              <a:ext cx="2151487" cy="20816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435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5952" y="562062"/>
            <a:ext cx="7743039" cy="994306"/>
          </a:xfrm>
          <a:prstGeom prst="roundRect">
            <a:avLst>
              <a:gd name="adj" fmla="val 27635"/>
            </a:avLst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952" y="562062"/>
            <a:ext cx="7743039" cy="994306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What Am I?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5952" y="562062"/>
            <a:ext cx="7743039" cy="5629013"/>
          </a:xfrm>
          <a:prstGeom prst="roundRect">
            <a:avLst>
              <a:gd name="adj" fmla="val 6235"/>
            </a:avLst>
          </a:prstGeom>
          <a:noFill/>
          <a:ln w="76200">
            <a:solidFill>
              <a:srgbClr val="31B7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645952" y="1300294"/>
            <a:ext cx="7743039" cy="256074"/>
          </a:xfrm>
          <a:prstGeom prst="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Left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1695074"/>
            <a:ext cx="501474" cy="818981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855836" y="2033588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six legs.</a:t>
            </a:r>
          </a:p>
        </p:txBody>
      </p:sp>
      <p:sp>
        <p:nvSpPr>
          <p:cNvPr id="11" name="Text 2"/>
          <p:cNvSpPr/>
          <p:nvPr/>
        </p:nvSpPr>
        <p:spPr>
          <a:xfrm>
            <a:off x="1855836" y="334778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can fly.</a:t>
            </a:r>
          </a:p>
        </p:txBody>
      </p:sp>
      <p:sp>
        <p:nvSpPr>
          <p:cNvPr id="12" name="Text 3"/>
          <p:cNvSpPr/>
          <p:nvPr/>
        </p:nvSpPr>
        <p:spPr>
          <a:xfrm>
            <a:off x="1855836" y="4644526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am red with black spots.</a:t>
            </a:r>
          </a:p>
        </p:txBody>
      </p:sp>
      <p:pic>
        <p:nvPicPr>
          <p:cNvPr id="14" name="Leaf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3076193"/>
            <a:ext cx="501474" cy="818981"/>
          </a:xfrm>
          <a:prstGeom prst="rect">
            <a:avLst/>
          </a:prstGeom>
        </p:spPr>
      </p:pic>
      <p:pic>
        <p:nvPicPr>
          <p:cNvPr id="15" name="Leaf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88" y="4373536"/>
            <a:ext cx="501474" cy="818981"/>
          </a:xfrm>
          <a:prstGeom prst="rect">
            <a:avLst/>
          </a:prstGeom>
        </p:spPr>
      </p:pic>
      <p:sp>
        <p:nvSpPr>
          <p:cNvPr id="23" name="Reveal"/>
          <p:cNvSpPr/>
          <p:nvPr/>
        </p:nvSpPr>
        <p:spPr>
          <a:xfrm>
            <a:off x="2608976" y="5402509"/>
            <a:ext cx="3909270" cy="584181"/>
          </a:xfrm>
          <a:prstGeom prst="roundRect">
            <a:avLst/>
          </a:prstGeom>
          <a:solidFill>
            <a:srgbClr val="30B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Click to reveal the answer.</a:t>
            </a:r>
          </a:p>
          <a:p>
            <a:pPr algn="ctr"/>
            <a:endParaRPr lang="en-GB" dirty="0"/>
          </a:p>
        </p:txBody>
      </p:sp>
      <p:sp>
        <p:nvSpPr>
          <p:cNvPr id="29" name="Pentagon 28">
            <a:hlinkClick r:id="" action="ppaction://hlinkshowjump?jump=nextslide"/>
          </p:cNvPr>
          <p:cNvSpPr/>
          <p:nvPr/>
        </p:nvSpPr>
        <p:spPr>
          <a:xfrm>
            <a:off x="7022819" y="5402509"/>
            <a:ext cx="1130265" cy="596033"/>
          </a:xfrm>
          <a:prstGeom prst="homePlat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Next</a:t>
            </a:r>
          </a:p>
        </p:txBody>
      </p:sp>
      <p:sp>
        <p:nvSpPr>
          <p:cNvPr id="31" name="Pentagon 30">
            <a:hlinkClick r:id="" action="ppaction://hlinkshowjump?jump=previousslide"/>
          </p:cNvPr>
          <p:cNvSpPr/>
          <p:nvPr/>
        </p:nvSpPr>
        <p:spPr>
          <a:xfrm flipH="1">
            <a:off x="900888" y="5390657"/>
            <a:ext cx="1203515" cy="596033"/>
          </a:xfrm>
          <a:prstGeom prst="homePlate">
            <a:avLst/>
          </a:prstGeom>
          <a:solidFill>
            <a:srgbClr val="E84D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Previous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056936" y="1920184"/>
            <a:ext cx="3096148" cy="3001341"/>
            <a:chOff x="5056936" y="1920184"/>
            <a:chExt cx="3096148" cy="3001341"/>
          </a:xfrm>
        </p:grpSpPr>
        <p:grpSp>
          <p:nvGrpSpPr>
            <p:cNvPr id="28" name="Answer"/>
            <p:cNvGrpSpPr/>
            <p:nvPr/>
          </p:nvGrpSpPr>
          <p:grpSpPr>
            <a:xfrm>
              <a:off x="5056936" y="1920184"/>
              <a:ext cx="3096148" cy="3001341"/>
              <a:chOff x="4970172" y="1920184"/>
              <a:chExt cx="3096148" cy="3001341"/>
            </a:xfrm>
          </p:grpSpPr>
          <p:sp>
            <p:nvSpPr>
              <p:cNvPr id="25" name="Oval 24"/>
              <p:cNvSpPr/>
              <p:nvPr/>
            </p:nvSpPr>
            <p:spPr>
              <a:xfrm>
                <a:off x="4970172" y="1920184"/>
                <a:ext cx="3096148" cy="2862841"/>
              </a:xfrm>
              <a:prstGeom prst="ellipse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4970172" y="4144710"/>
                <a:ext cx="3096148" cy="776815"/>
              </a:xfrm>
              <a:prstGeom prst="roundRect">
                <a:avLst/>
              </a:prstGeom>
              <a:solidFill>
                <a:srgbClr val="30B6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/>
                  <a:t>Ladybird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117" y="2214694"/>
              <a:ext cx="2035182" cy="1883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630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/>
        </p:nvSpPr>
        <p:spPr>
          <a:xfrm>
            <a:off x="4091940" y="3086100"/>
            <a:ext cx="914400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1B37D4A5-90BB-4844-98B2-369F398C181C}" vid="{00783449-5817-44E1-8606-1A7DF4C9CE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139</TotalTime>
  <Words>399</Words>
  <Application>Microsoft Office PowerPoint</Application>
  <PresentationFormat>On-screen Show (4:3)</PresentationFormat>
  <Paragraphs>100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Arial</vt:lpstr>
      <vt:lpstr>Twinkl</vt:lpstr>
      <vt:lpstr>Office Theme</vt:lpstr>
      <vt:lpstr>PowerPoint Presentation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Georgina Paulson</dc:creator>
  <cp:lastModifiedBy>Valentini Pavlidou</cp:lastModifiedBy>
  <cp:revision>17</cp:revision>
  <dcterms:created xsi:type="dcterms:W3CDTF">2020-09-14T23:12:27Z</dcterms:created>
  <dcterms:modified xsi:type="dcterms:W3CDTF">2025-10-03T16:46:28Z</dcterms:modified>
</cp:coreProperties>
</file>