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8" r:id="rId2"/>
    <p:sldId id="288" r:id="rId3"/>
    <p:sldId id="287" r:id="rId4"/>
    <p:sldId id="286" r:id="rId5"/>
    <p:sldId id="267" r:id="rId6"/>
  </p:sldIdLst>
  <p:sldSz cx="9144000" cy="6858000" type="screen4x3"/>
  <p:notesSz cx="6858000" cy="9144000"/>
  <p:embeddedFontLst>
    <p:embeddedFont>
      <p:font typeface="Twinkl" panose="020B0604020202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23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9FD9"/>
    <a:srgbClr val="F177AE"/>
    <a:srgbClr val="34598B"/>
    <a:srgbClr val="18A0DB"/>
    <a:srgbClr val="DE1E5A"/>
    <a:srgbClr val="BC0105"/>
    <a:srgbClr val="4DB1E3"/>
    <a:srgbClr val="80C1EB"/>
    <a:srgbClr val="ACDD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59" y="72"/>
      </p:cViewPr>
      <p:guideLst>
        <p:guide orient="horz" pos="2183"/>
        <p:guide pos="2880"/>
        <p:guide pos="340"/>
        <p:guide orient="horz" pos="3974"/>
        <p:guide pos="5443"/>
        <p:guide orient="horz" pos="323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04/10/2025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home-early-years/literacy-eyfs-early-years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twinkl.co.uk/resources/home-early-years/literacy-eyfs-early-years" TargetMode="Externa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hlinkClick r:id="rId4"/>
            <a:extLst>
              <a:ext uri="{FF2B5EF4-FFF2-40B4-BE49-F238E27FC236}">
                <a16:creationId xmlns:a16="http://schemas.microsoft.com/office/drawing/2014/main" id="{47A78118-6C55-4CD7-9EC4-F44407B963F9}"/>
              </a:ext>
            </a:extLst>
          </p:cNvPr>
          <p:cNvSpPr/>
          <p:nvPr userDrawn="1"/>
        </p:nvSpPr>
        <p:spPr>
          <a:xfrm>
            <a:off x="91440" y="5827222"/>
            <a:ext cx="1587731" cy="949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26E970DF-14FB-480F-8909-3D1CFD13B1FD}"/>
              </a:ext>
            </a:extLst>
          </p:cNvPr>
          <p:cNvSpPr/>
          <p:nvPr userDrawn="1"/>
        </p:nvSpPr>
        <p:spPr>
          <a:xfrm>
            <a:off x="91440" y="5827222"/>
            <a:ext cx="1587731" cy="9496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slide" Target="slide2.xm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slide" Target="slide2.xml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2" action="ppaction://hlinksldjump"/>
            <a:extLst>
              <a:ext uri="{FF2B5EF4-FFF2-40B4-BE49-F238E27FC236}">
                <a16:creationId xmlns:a16="http://schemas.microsoft.com/office/drawing/2014/main" id="{54AD96ED-8FF2-44A3-B7D5-C358F23B640E}"/>
              </a:ext>
            </a:extLst>
          </p:cNvPr>
          <p:cNvSpPr/>
          <p:nvPr/>
        </p:nvSpPr>
        <p:spPr>
          <a:xfrm>
            <a:off x="1233182" y="1375795"/>
            <a:ext cx="6996418" cy="1577131"/>
          </a:xfrm>
          <a:prstGeom prst="roundRect">
            <a:avLst>
              <a:gd name="adj" fmla="val 11348"/>
            </a:avLst>
          </a:prstGeom>
          <a:solidFill>
            <a:srgbClr val="3E9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Lower Case</a:t>
            </a:r>
            <a:endParaRPr lang="en-AU" sz="6600" b="1" dirty="0"/>
          </a:p>
        </p:txBody>
      </p:sp>
      <p:sp>
        <p:nvSpPr>
          <p:cNvPr id="3" name="Rectangle: Rounded Corners 2">
            <a:hlinkClick r:id="rId3" action="ppaction://hlinksldjump"/>
            <a:extLst>
              <a:ext uri="{FF2B5EF4-FFF2-40B4-BE49-F238E27FC236}">
                <a16:creationId xmlns:a16="http://schemas.microsoft.com/office/drawing/2014/main" id="{FE6D90AA-C54D-4F11-8379-423223EA92B9}"/>
              </a:ext>
            </a:extLst>
          </p:cNvPr>
          <p:cNvSpPr/>
          <p:nvPr/>
        </p:nvSpPr>
        <p:spPr>
          <a:xfrm>
            <a:off x="956345" y="3705837"/>
            <a:ext cx="6996419" cy="1577131"/>
          </a:xfrm>
          <a:prstGeom prst="roundRect">
            <a:avLst>
              <a:gd name="adj" fmla="val 11348"/>
            </a:avLst>
          </a:prstGeom>
          <a:solidFill>
            <a:srgbClr val="F177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b="1" dirty="0"/>
              <a:t>Upper Case</a:t>
            </a:r>
            <a:endParaRPr lang="en-AU" sz="6600" b="1" dirty="0"/>
          </a:p>
        </p:txBody>
      </p:sp>
      <p:pic>
        <p:nvPicPr>
          <p:cNvPr id="5" name="Picture 4">
            <a:hlinkClick r:id="rId2" action="ppaction://hlinksldjump"/>
            <a:extLst>
              <a:ext uri="{FF2B5EF4-FFF2-40B4-BE49-F238E27FC236}">
                <a16:creationId xmlns:a16="http://schemas.microsoft.com/office/drawing/2014/main" id="{50041F04-5C44-45BB-B7A1-E017263714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801">
            <a:off x="609919" y="1128531"/>
            <a:ext cx="1591497" cy="2071655"/>
          </a:xfrm>
          <a:prstGeom prst="rect">
            <a:avLst/>
          </a:prstGeom>
        </p:spPr>
      </p:pic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id="{367C1081-0FFD-45CB-B98B-34CBF0AB40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042">
            <a:off x="6891858" y="3531766"/>
            <a:ext cx="1645285" cy="216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02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4418F33-E60E-40B6-8186-C988E8E1ED7F}"/>
              </a:ext>
            </a:extLst>
          </p:cNvPr>
          <p:cNvGrpSpPr/>
          <p:nvPr/>
        </p:nvGrpSpPr>
        <p:grpSpPr>
          <a:xfrm rot="1472014">
            <a:off x="2653503" y="3034216"/>
            <a:ext cx="1521104" cy="1712192"/>
            <a:chOff x="2548680" y="3258935"/>
            <a:chExt cx="1371724" cy="154404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394DD21-45DC-4BEB-B640-39FE8B784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59828">
              <a:off x="2629187" y="3258935"/>
              <a:ext cx="1176019" cy="154404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B17B44-0450-4389-B749-D834A2AFB552}"/>
                </a:ext>
              </a:extLst>
            </p:cNvPr>
            <p:cNvSpPr txBox="1"/>
            <p:nvPr/>
          </p:nvSpPr>
          <p:spPr>
            <a:xfrm rot="20127986">
              <a:off x="2548680" y="3539411"/>
              <a:ext cx="1371724" cy="693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a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1586F1-2BD5-474A-AE96-2A9EA82A2526}"/>
              </a:ext>
            </a:extLst>
          </p:cNvPr>
          <p:cNvGrpSpPr/>
          <p:nvPr/>
        </p:nvGrpSpPr>
        <p:grpSpPr>
          <a:xfrm>
            <a:off x="1341188" y="4656404"/>
            <a:ext cx="1356812" cy="1724741"/>
            <a:chOff x="921520" y="4023667"/>
            <a:chExt cx="1356812" cy="172474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4B4B803-6692-4E70-933B-B36244A5C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4041">
              <a:off x="921520" y="4023667"/>
              <a:ext cx="1313646" cy="172474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E9E4EE-A46D-4894-86D7-0B8C8C053512}"/>
                </a:ext>
              </a:extLst>
            </p:cNvPr>
            <p:cNvSpPr txBox="1"/>
            <p:nvPr/>
          </p:nvSpPr>
          <p:spPr>
            <a:xfrm>
              <a:off x="1098518" y="4348669"/>
              <a:ext cx="11798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j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49817ED-4FE1-4ED5-AD42-A8FA50017D75}"/>
              </a:ext>
            </a:extLst>
          </p:cNvPr>
          <p:cNvGrpSpPr/>
          <p:nvPr/>
        </p:nvGrpSpPr>
        <p:grpSpPr>
          <a:xfrm rot="892853">
            <a:off x="4153253" y="4501505"/>
            <a:ext cx="1187790" cy="1559501"/>
            <a:chOff x="3837039" y="4615361"/>
            <a:chExt cx="1187790" cy="155950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C7E5D2D-DBA7-4847-B6EF-B499EB0CA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039" y="4615361"/>
              <a:ext cx="1187790" cy="155950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F73D5E6-32D6-4009-8F22-4660CB1970AE}"/>
                </a:ext>
              </a:extLst>
            </p:cNvPr>
            <p:cNvSpPr txBox="1"/>
            <p:nvPr/>
          </p:nvSpPr>
          <p:spPr>
            <a:xfrm rot="20707147">
              <a:off x="3927207" y="4967456"/>
              <a:ext cx="10927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c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3ED305-B482-41CB-ACBA-983351318273}"/>
              </a:ext>
            </a:extLst>
          </p:cNvPr>
          <p:cNvGrpSpPr/>
          <p:nvPr/>
        </p:nvGrpSpPr>
        <p:grpSpPr>
          <a:xfrm>
            <a:off x="4159716" y="2553176"/>
            <a:ext cx="1476999" cy="1849022"/>
            <a:chOff x="4328405" y="2374709"/>
            <a:chExt cx="1476999" cy="184902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5D0407A-AC92-4E7E-87B4-7312DE2AD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290" y="2374709"/>
              <a:ext cx="1408304" cy="184902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746CCB-25E6-4CD5-9553-E4BCF4D48E47}"/>
                </a:ext>
              </a:extLst>
            </p:cNvPr>
            <p:cNvSpPr txBox="1"/>
            <p:nvPr/>
          </p:nvSpPr>
          <p:spPr>
            <a:xfrm>
              <a:off x="4328405" y="2890638"/>
              <a:ext cx="14769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k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D9B1AE4-C901-4467-9CDC-AEB649CB083B}"/>
              </a:ext>
            </a:extLst>
          </p:cNvPr>
          <p:cNvGrpSpPr/>
          <p:nvPr/>
        </p:nvGrpSpPr>
        <p:grpSpPr>
          <a:xfrm rot="1976322">
            <a:off x="5335352" y="3776748"/>
            <a:ext cx="1559501" cy="1187790"/>
            <a:chOff x="5350359" y="4253551"/>
            <a:chExt cx="1559501" cy="118779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D4BDC6B-6A74-4810-AC9A-F6231F428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90140">
              <a:off x="5536215" y="4067695"/>
              <a:ext cx="1187790" cy="1559501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247E91-8B86-46A0-9D86-F1735965BEC3}"/>
                </a:ext>
              </a:extLst>
            </p:cNvPr>
            <p:cNvSpPr txBox="1"/>
            <p:nvPr/>
          </p:nvSpPr>
          <p:spPr>
            <a:xfrm rot="19623678">
              <a:off x="5484819" y="4351270"/>
              <a:ext cx="11308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 err="1">
                  <a:solidFill>
                    <a:schemeClr val="bg1"/>
                  </a:solidFill>
                </a:rPr>
                <a:t>i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3B42101-0C09-4273-B3AB-125BC1A43D3A}"/>
              </a:ext>
            </a:extLst>
          </p:cNvPr>
          <p:cNvGrpSpPr/>
          <p:nvPr/>
        </p:nvGrpSpPr>
        <p:grpSpPr>
          <a:xfrm>
            <a:off x="5566138" y="506331"/>
            <a:ext cx="997650" cy="1309858"/>
            <a:chOff x="6731301" y="2819059"/>
            <a:chExt cx="997650" cy="1309858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D34DA44-9EBF-4F35-AB29-44282F945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89698">
              <a:off x="6731301" y="2819059"/>
              <a:ext cx="997650" cy="130985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8D3F9A-6A0C-4AAE-8E9E-86A768C81FB7}"/>
                </a:ext>
              </a:extLst>
            </p:cNvPr>
            <p:cNvSpPr txBox="1"/>
            <p:nvPr/>
          </p:nvSpPr>
          <p:spPr>
            <a:xfrm>
              <a:off x="6819314" y="3013027"/>
              <a:ext cx="8216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b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A675CC6-14EF-44DA-B55D-F0B9E9C590E5}"/>
              </a:ext>
            </a:extLst>
          </p:cNvPr>
          <p:cNvGrpSpPr/>
          <p:nvPr/>
        </p:nvGrpSpPr>
        <p:grpSpPr>
          <a:xfrm>
            <a:off x="4017472" y="486442"/>
            <a:ext cx="1352083" cy="1687987"/>
            <a:chOff x="5395965" y="821973"/>
            <a:chExt cx="1352083" cy="168798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5527850-63C2-4880-A9A6-69BF9AB03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358176">
              <a:off x="5395965" y="821973"/>
              <a:ext cx="1285652" cy="1687987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5B95F2-9BD5-4EDF-BCF9-2745A61BD01D}"/>
                </a:ext>
              </a:extLst>
            </p:cNvPr>
            <p:cNvSpPr txBox="1"/>
            <p:nvPr/>
          </p:nvSpPr>
          <p:spPr>
            <a:xfrm>
              <a:off x="5490508" y="1232200"/>
              <a:ext cx="12575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e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936A4E-6B5B-4528-903F-4ACA425DE018}"/>
              </a:ext>
            </a:extLst>
          </p:cNvPr>
          <p:cNvGrpSpPr/>
          <p:nvPr/>
        </p:nvGrpSpPr>
        <p:grpSpPr>
          <a:xfrm>
            <a:off x="7345385" y="2194107"/>
            <a:ext cx="1156183" cy="1518002"/>
            <a:chOff x="7228380" y="4709186"/>
            <a:chExt cx="1187791" cy="1559501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5AC0A4A-F3C4-4D5C-BC2B-8E414C928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33980">
              <a:off x="7228380" y="4709186"/>
              <a:ext cx="1187791" cy="1559501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25E40D7-E93B-4595-BDD8-533F21F5A2C4}"/>
                </a:ext>
              </a:extLst>
            </p:cNvPr>
            <p:cNvSpPr txBox="1"/>
            <p:nvPr/>
          </p:nvSpPr>
          <p:spPr>
            <a:xfrm>
              <a:off x="7326168" y="5007389"/>
              <a:ext cx="1015636" cy="790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f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90DF74E-5B28-4B54-8F5E-AF1407972CEE}"/>
              </a:ext>
            </a:extLst>
          </p:cNvPr>
          <p:cNvGrpSpPr/>
          <p:nvPr/>
        </p:nvGrpSpPr>
        <p:grpSpPr>
          <a:xfrm>
            <a:off x="7426370" y="531144"/>
            <a:ext cx="1188417" cy="1559501"/>
            <a:chOff x="7146531" y="657692"/>
            <a:chExt cx="1188417" cy="155950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AB2D121-32D7-443D-9034-FFB3535AF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4100">
              <a:off x="7146845" y="657692"/>
              <a:ext cx="1187790" cy="155950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8A9A5C-DDD6-42AE-A2D7-7BF47863D8BC}"/>
                </a:ext>
              </a:extLst>
            </p:cNvPr>
            <p:cNvSpPr txBox="1"/>
            <p:nvPr/>
          </p:nvSpPr>
          <p:spPr>
            <a:xfrm>
              <a:off x="7146531" y="1039197"/>
              <a:ext cx="118841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d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728155-B98A-4402-88A4-4F7D57A078BC}"/>
              </a:ext>
            </a:extLst>
          </p:cNvPr>
          <p:cNvGrpSpPr/>
          <p:nvPr/>
        </p:nvGrpSpPr>
        <p:grpSpPr>
          <a:xfrm>
            <a:off x="6032985" y="2043718"/>
            <a:ext cx="1000293" cy="1297946"/>
            <a:chOff x="2633245" y="3349973"/>
            <a:chExt cx="1000293" cy="1297946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23B0C93-A69B-4B82-AD36-0A25E8247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59828">
              <a:off x="2633245" y="3349973"/>
              <a:ext cx="997115" cy="129794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DF5157E-80BF-41E4-AA92-8B0420E68FF9}"/>
                </a:ext>
              </a:extLst>
            </p:cNvPr>
            <p:cNvSpPr txBox="1"/>
            <p:nvPr/>
          </p:nvSpPr>
          <p:spPr>
            <a:xfrm>
              <a:off x="2729677" y="3596748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h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857C740-A999-4BD8-BAC3-C5EA001DD8BD}"/>
              </a:ext>
            </a:extLst>
          </p:cNvPr>
          <p:cNvGrpSpPr/>
          <p:nvPr/>
        </p:nvGrpSpPr>
        <p:grpSpPr>
          <a:xfrm rot="979029">
            <a:off x="576637" y="2812539"/>
            <a:ext cx="1408303" cy="1593200"/>
            <a:chOff x="4484582" y="2485601"/>
            <a:chExt cx="1261036" cy="1426598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6CD5D3E-15C1-4155-9410-AC77411D2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6824">
              <a:off x="4518749" y="2485601"/>
              <a:ext cx="1086566" cy="1426598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B72A0C2-CC85-4F74-A7EC-85374D3F5A2D}"/>
                </a:ext>
              </a:extLst>
            </p:cNvPr>
            <p:cNvSpPr txBox="1"/>
            <p:nvPr/>
          </p:nvSpPr>
          <p:spPr>
            <a:xfrm rot="20620971">
              <a:off x="4484582" y="2789884"/>
              <a:ext cx="1261036" cy="688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l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7E8588-5BB6-4824-ADC6-68CE6C114DE6}"/>
              </a:ext>
            </a:extLst>
          </p:cNvPr>
          <p:cNvGrpSpPr/>
          <p:nvPr/>
        </p:nvGrpSpPr>
        <p:grpSpPr>
          <a:xfrm>
            <a:off x="7575580" y="3771235"/>
            <a:ext cx="950059" cy="1247374"/>
            <a:chOff x="6632322" y="2821292"/>
            <a:chExt cx="950059" cy="124737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44A26B0-54E4-4793-965D-48A4D09B0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13498">
              <a:off x="6632322" y="2821292"/>
              <a:ext cx="950059" cy="124737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BAC46C4-171B-47E5-8C98-C0936786C8EB}"/>
                </a:ext>
              </a:extLst>
            </p:cNvPr>
            <p:cNvSpPr txBox="1"/>
            <p:nvPr/>
          </p:nvSpPr>
          <p:spPr>
            <a:xfrm>
              <a:off x="6766080" y="2870508"/>
              <a:ext cx="7636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g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41D5E71-933B-4AB2-A4FE-FCA764F97F59}"/>
              </a:ext>
            </a:extLst>
          </p:cNvPr>
          <p:cNvGrpSpPr/>
          <p:nvPr/>
        </p:nvGrpSpPr>
        <p:grpSpPr>
          <a:xfrm>
            <a:off x="2856220" y="4699782"/>
            <a:ext cx="1190857" cy="1546148"/>
            <a:chOff x="2652278" y="3117812"/>
            <a:chExt cx="1190857" cy="154614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0851B4-9681-4100-AB2D-EF5F504B2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92777">
              <a:off x="2652278" y="3117812"/>
              <a:ext cx="1187790" cy="1546148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53318B1-1A12-4F8B-9B48-57C8E8D6FB6B}"/>
                </a:ext>
              </a:extLst>
            </p:cNvPr>
            <p:cNvSpPr txBox="1"/>
            <p:nvPr/>
          </p:nvSpPr>
          <p:spPr>
            <a:xfrm>
              <a:off x="2696240" y="3361327"/>
              <a:ext cx="11468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m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7549CA-5AB1-4794-8ED7-ED36BCBE3255}"/>
              </a:ext>
            </a:extLst>
          </p:cNvPr>
          <p:cNvGrpSpPr/>
          <p:nvPr/>
        </p:nvGrpSpPr>
        <p:grpSpPr>
          <a:xfrm>
            <a:off x="5557956" y="5137971"/>
            <a:ext cx="950059" cy="1247373"/>
            <a:chOff x="6632322" y="2821292"/>
            <a:chExt cx="950059" cy="1247373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768DEB3-EE03-4484-8720-4555AD7BD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334346">
              <a:off x="6632322" y="2821292"/>
              <a:ext cx="950059" cy="1247373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7975A00-6A95-4E20-8108-6106265A6753}"/>
                </a:ext>
              </a:extLst>
            </p:cNvPr>
            <p:cNvSpPr txBox="1"/>
            <p:nvPr/>
          </p:nvSpPr>
          <p:spPr>
            <a:xfrm>
              <a:off x="6672811" y="2941054"/>
              <a:ext cx="7827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n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0B06EE7-D0A5-44AC-97D1-749EBE1D3264}"/>
              </a:ext>
            </a:extLst>
          </p:cNvPr>
          <p:cNvGrpSpPr/>
          <p:nvPr/>
        </p:nvGrpSpPr>
        <p:grpSpPr>
          <a:xfrm>
            <a:off x="1845505" y="2046018"/>
            <a:ext cx="997115" cy="1309155"/>
            <a:chOff x="2508781" y="3493082"/>
            <a:chExt cx="997115" cy="1309155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C4E33E41-5CA9-46C4-89FA-D2470F1B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4820">
              <a:off x="2508781" y="3493082"/>
              <a:ext cx="997115" cy="1309155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EB5AD14-6686-4D28-BFDB-0010EB9B132E}"/>
                </a:ext>
              </a:extLst>
            </p:cNvPr>
            <p:cNvSpPr txBox="1"/>
            <p:nvPr/>
          </p:nvSpPr>
          <p:spPr>
            <a:xfrm>
              <a:off x="2571679" y="3650449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o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089AC48-FC02-495F-B455-AFBEBE8BF2DC}"/>
              </a:ext>
            </a:extLst>
          </p:cNvPr>
          <p:cNvGrpSpPr/>
          <p:nvPr/>
        </p:nvGrpSpPr>
        <p:grpSpPr>
          <a:xfrm>
            <a:off x="6572991" y="4677383"/>
            <a:ext cx="1095972" cy="1438948"/>
            <a:chOff x="6642329" y="2858864"/>
            <a:chExt cx="1095972" cy="1438948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D3B9248-6452-4D79-9606-2E652B5A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0928143">
              <a:off x="6642329" y="2858864"/>
              <a:ext cx="1095972" cy="1438948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6BBE7B0-82E5-4D47-86F5-27A32EE65A8E}"/>
                </a:ext>
              </a:extLst>
            </p:cNvPr>
            <p:cNvSpPr txBox="1"/>
            <p:nvPr/>
          </p:nvSpPr>
          <p:spPr>
            <a:xfrm>
              <a:off x="6787091" y="3054634"/>
              <a:ext cx="8216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p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FCFA160-20F0-4965-A3A2-C28DDCB9A48F}"/>
              </a:ext>
            </a:extLst>
          </p:cNvPr>
          <p:cNvGrpSpPr/>
          <p:nvPr/>
        </p:nvGrpSpPr>
        <p:grpSpPr>
          <a:xfrm>
            <a:off x="2867637" y="1380692"/>
            <a:ext cx="1188417" cy="1546148"/>
            <a:chOff x="7146531" y="664368"/>
            <a:chExt cx="1188417" cy="1546148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5500431-C995-4ACB-A40E-7D0F5E1FA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84100">
              <a:off x="7146845" y="664368"/>
              <a:ext cx="1187790" cy="1546148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749B594-BBE1-4DD0-A93B-8D508398305E}"/>
                </a:ext>
              </a:extLst>
            </p:cNvPr>
            <p:cNvSpPr txBox="1"/>
            <p:nvPr/>
          </p:nvSpPr>
          <p:spPr>
            <a:xfrm>
              <a:off x="7146531" y="1039197"/>
              <a:ext cx="118841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q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8540376-B8E1-44A7-BC73-757DC8AE533B}"/>
              </a:ext>
            </a:extLst>
          </p:cNvPr>
          <p:cNvGrpSpPr/>
          <p:nvPr/>
        </p:nvGrpSpPr>
        <p:grpSpPr>
          <a:xfrm>
            <a:off x="1859870" y="3581668"/>
            <a:ext cx="950059" cy="1247373"/>
            <a:chOff x="6632322" y="2821292"/>
            <a:chExt cx="950059" cy="1247373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950DDAE3-FC22-4578-AFC2-3114A0BB4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334346">
              <a:off x="6632322" y="2821292"/>
              <a:ext cx="950059" cy="1247373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21FB150-7EF4-4A5D-8668-BD52025FB48E}"/>
                </a:ext>
              </a:extLst>
            </p:cNvPr>
            <p:cNvSpPr txBox="1"/>
            <p:nvPr/>
          </p:nvSpPr>
          <p:spPr>
            <a:xfrm>
              <a:off x="6672811" y="2941054"/>
              <a:ext cx="7827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r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7B557CD-243F-41A4-BBCE-E01B991A481F}"/>
              </a:ext>
            </a:extLst>
          </p:cNvPr>
          <p:cNvGrpSpPr/>
          <p:nvPr/>
        </p:nvGrpSpPr>
        <p:grpSpPr>
          <a:xfrm rot="1976322">
            <a:off x="2020919" y="536470"/>
            <a:ext cx="1130863" cy="1397224"/>
            <a:chOff x="5581493" y="4048371"/>
            <a:chExt cx="1130863" cy="1397224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BF7D314-6332-42C9-8A90-3D5534EB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58533">
              <a:off x="5615614" y="4048371"/>
              <a:ext cx="1064192" cy="1397224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3B6A47C-45C4-487E-8B35-8A5426211BF4}"/>
                </a:ext>
              </a:extLst>
            </p:cNvPr>
            <p:cNvSpPr txBox="1"/>
            <p:nvPr/>
          </p:nvSpPr>
          <p:spPr>
            <a:xfrm rot="19623678">
              <a:off x="5581493" y="4268587"/>
              <a:ext cx="11308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s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02A8113-F7E0-4049-B264-3F82E4218644}"/>
              </a:ext>
            </a:extLst>
          </p:cNvPr>
          <p:cNvGrpSpPr/>
          <p:nvPr/>
        </p:nvGrpSpPr>
        <p:grpSpPr>
          <a:xfrm>
            <a:off x="6622420" y="3145551"/>
            <a:ext cx="997115" cy="1309154"/>
            <a:chOff x="2633245" y="3344369"/>
            <a:chExt cx="997115" cy="1309154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43D706B0-99B2-4459-BD1D-EE00782EF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103272">
              <a:off x="2633245" y="3344369"/>
              <a:ext cx="997115" cy="130915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E907566-FBC4-411F-8F49-869A444D26AA}"/>
                </a:ext>
              </a:extLst>
            </p:cNvPr>
            <p:cNvSpPr txBox="1"/>
            <p:nvPr/>
          </p:nvSpPr>
          <p:spPr>
            <a:xfrm>
              <a:off x="2694186" y="3531263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t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66CC44E-1766-4426-8408-66815CC0DC57}"/>
              </a:ext>
            </a:extLst>
          </p:cNvPr>
          <p:cNvGrpSpPr/>
          <p:nvPr/>
        </p:nvGrpSpPr>
        <p:grpSpPr>
          <a:xfrm>
            <a:off x="7683058" y="5028792"/>
            <a:ext cx="947889" cy="1211792"/>
            <a:chOff x="2601455" y="3333438"/>
            <a:chExt cx="947889" cy="1211792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B76406F0-B09D-493F-8C13-51FC39DB5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247">
              <a:off x="2601455" y="3333438"/>
              <a:ext cx="922959" cy="1211792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B5E5E3B-86AC-4DB5-A84F-8FA727956B91}"/>
                </a:ext>
              </a:extLst>
            </p:cNvPr>
            <p:cNvSpPr txBox="1"/>
            <p:nvPr/>
          </p:nvSpPr>
          <p:spPr>
            <a:xfrm>
              <a:off x="2645483" y="3499473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u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209D53D-0202-456B-B890-5C22A5584279}"/>
              </a:ext>
            </a:extLst>
          </p:cNvPr>
          <p:cNvGrpSpPr/>
          <p:nvPr/>
        </p:nvGrpSpPr>
        <p:grpSpPr>
          <a:xfrm>
            <a:off x="549639" y="1638593"/>
            <a:ext cx="950059" cy="1247374"/>
            <a:chOff x="6632322" y="2821292"/>
            <a:chExt cx="950059" cy="1247374"/>
          </a:xfrm>
        </p:grpSpPr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8CD4D3CD-3412-40D9-A51B-6D3AFA833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13498">
              <a:off x="6632322" y="2821292"/>
              <a:ext cx="950059" cy="1247374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CF294A2-DEFA-45A1-8A75-591CDBBE48DE}"/>
                </a:ext>
              </a:extLst>
            </p:cNvPr>
            <p:cNvSpPr txBox="1"/>
            <p:nvPr/>
          </p:nvSpPr>
          <p:spPr>
            <a:xfrm>
              <a:off x="6790479" y="2977473"/>
              <a:ext cx="7636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v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E9B5F47-5168-4A83-98BB-5BA450351033}"/>
              </a:ext>
            </a:extLst>
          </p:cNvPr>
          <p:cNvGrpSpPr/>
          <p:nvPr/>
        </p:nvGrpSpPr>
        <p:grpSpPr>
          <a:xfrm rot="1976322">
            <a:off x="4889831" y="1739063"/>
            <a:ext cx="1366149" cy="1040525"/>
            <a:chOff x="5354690" y="4253551"/>
            <a:chExt cx="1550839" cy="1187790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B5D9E82D-FFDE-41CA-B8BC-E4F51E53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8890140">
              <a:off x="5536215" y="4072026"/>
              <a:ext cx="1187790" cy="1550839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432BECA-B823-4FC1-8806-1432BC07479E}"/>
                </a:ext>
              </a:extLst>
            </p:cNvPr>
            <p:cNvSpPr txBox="1"/>
            <p:nvPr/>
          </p:nvSpPr>
          <p:spPr>
            <a:xfrm rot="19623678">
              <a:off x="5514261" y="4342517"/>
              <a:ext cx="1130863" cy="87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w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BBE112A-BB96-41DF-95A6-28438C77A8B8}"/>
              </a:ext>
            </a:extLst>
          </p:cNvPr>
          <p:cNvGrpSpPr/>
          <p:nvPr/>
        </p:nvGrpSpPr>
        <p:grpSpPr>
          <a:xfrm>
            <a:off x="6575799" y="1001306"/>
            <a:ext cx="924009" cy="1211792"/>
            <a:chOff x="2669989" y="3459399"/>
            <a:chExt cx="924009" cy="1211792"/>
          </a:xfrm>
        </p:grpSpPr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0E2095B8-FB61-4946-A174-50944BA20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82664">
              <a:off x="2671039" y="3459399"/>
              <a:ext cx="922959" cy="1211792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F4019CF-03DA-45C4-BB20-0C0448457095}"/>
                </a:ext>
              </a:extLst>
            </p:cNvPr>
            <p:cNvSpPr txBox="1"/>
            <p:nvPr/>
          </p:nvSpPr>
          <p:spPr>
            <a:xfrm>
              <a:off x="2669989" y="3593796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x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DFCC39B-AED4-43B5-9898-7EF846DF0378}"/>
              </a:ext>
            </a:extLst>
          </p:cNvPr>
          <p:cNvGrpSpPr/>
          <p:nvPr/>
        </p:nvGrpSpPr>
        <p:grpSpPr>
          <a:xfrm>
            <a:off x="527910" y="4417890"/>
            <a:ext cx="947889" cy="1211792"/>
            <a:chOff x="2601455" y="3333438"/>
            <a:chExt cx="947889" cy="1211792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D60BA324-44C8-44FE-86F8-5E4D1D104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247">
              <a:off x="2601455" y="3333438"/>
              <a:ext cx="922959" cy="1211792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F00B599-C17B-4DE5-AE56-FDDF905540BA}"/>
                </a:ext>
              </a:extLst>
            </p:cNvPr>
            <p:cNvSpPr txBox="1"/>
            <p:nvPr/>
          </p:nvSpPr>
          <p:spPr>
            <a:xfrm>
              <a:off x="2645483" y="3499473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y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F23CF5-D12B-4D6C-A8CD-CA12A549DB85}"/>
              </a:ext>
            </a:extLst>
          </p:cNvPr>
          <p:cNvGrpSpPr/>
          <p:nvPr/>
        </p:nvGrpSpPr>
        <p:grpSpPr>
          <a:xfrm>
            <a:off x="985624" y="479591"/>
            <a:ext cx="997115" cy="1309154"/>
            <a:chOff x="2508781" y="3493082"/>
            <a:chExt cx="997115" cy="1309154"/>
          </a:xfrm>
        </p:grpSpPr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84567E48-A3E8-42E4-B2B8-15A6BF300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0624820">
              <a:off x="2508781" y="3493082"/>
              <a:ext cx="997115" cy="1309154"/>
            </a:xfrm>
            <a:prstGeom prst="rect">
              <a:avLst/>
            </a:prstGeom>
          </p:spPr>
        </p:pic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95F2042-9B39-413D-A705-5DB774681B6A}"/>
                </a:ext>
              </a:extLst>
            </p:cNvPr>
            <p:cNvSpPr txBox="1"/>
            <p:nvPr/>
          </p:nvSpPr>
          <p:spPr>
            <a:xfrm>
              <a:off x="2571679" y="3650449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z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9" name="Rectangle: Rounded Corners 98">
            <a:hlinkClick r:id="rId18" action="ppaction://hlinksldjump"/>
            <a:extLst>
              <a:ext uri="{FF2B5EF4-FFF2-40B4-BE49-F238E27FC236}">
                <a16:creationId xmlns:a16="http://schemas.microsoft.com/office/drawing/2014/main" id="{1BFD38BD-A577-46E6-915A-F276F4DF13C5}"/>
              </a:ext>
            </a:extLst>
          </p:cNvPr>
          <p:cNvSpPr/>
          <p:nvPr/>
        </p:nvSpPr>
        <p:spPr>
          <a:xfrm>
            <a:off x="494597" y="5959202"/>
            <a:ext cx="851154" cy="377308"/>
          </a:xfrm>
          <a:prstGeom prst="roundRect">
            <a:avLst>
              <a:gd name="adj" fmla="val 11348"/>
            </a:avLst>
          </a:prstGeom>
          <a:solidFill>
            <a:srgbClr val="3E9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Menu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374901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4418F33-E60E-40B6-8186-C988E8E1ED7F}"/>
              </a:ext>
            </a:extLst>
          </p:cNvPr>
          <p:cNvGrpSpPr/>
          <p:nvPr/>
        </p:nvGrpSpPr>
        <p:grpSpPr>
          <a:xfrm rot="1472014">
            <a:off x="2653503" y="3034216"/>
            <a:ext cx="1521104" cy="1712192"/>
            <a:chOff x="2548680" y="3258935"/>
            <a:chExt cx="1371724" cy="154404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394DD21-45DC-4BEB-B640-39FE8B784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59828">
              <a:off x="2629187" y="3258935"/>
              <a:ext cx="1176019" cy="154404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B17B44-0450-4389-B749-D834A2AFB552}"/>
                </a:ext>
              </a:extLst>
            </p:cNvPr>
            <p:cNvSpPr txBox="1"/>
            <p:nvPr/>
          </p:nvSpPr>
          <p:spPr>
            <a:xfrm rot="20127986">
              <a:off x="2548680" y="3539411"/>
              <a:ext cx="1371724" cy="693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A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F1586F1-2BD5-474A-AE96-2A9EA82A2526}"/>
              </a:ext>
            </a:extLst>
          </p:cNvPr>
          <p:cNvGrpSpPr/>
          <p:nvPr/>
        </p:nvGrpSpPr>
        <p:grpSpPr>
          <a:xfrm>
            <a:off x="1341188" y="4656404"/>
            <a:ext cx="1356812" cy="1724741"/>
            <a:chOff x="921520" y="4023667"/>
            <a:chExt cx="1356812" cy="172474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4B4B803-6692-4E70-933B-B36244A5C1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4041">
              <a:off x="921520" y="4023667"/>
              <a:ext cx="1313646" cy="1724741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E9E4EE-A46D-4894-86D7-0B8C8C053512}"/>
                </a:ext>
              </a:extLst>
            </p:cNvPr>
            <p:cNvSpPr txBox="1"/>
            <p:nvPr/>
          </p:nvSpPr>
          <p:spPr>
            <a:xfrm>
              <a:off x="1098518" y="4348669"/>
              <a:ext cx="117981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J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49817ED-4FE1-4ED5-AD42-A8FA50017D75}"/>
              </a:ext>
            </a:extLst>
          </p:cNvPr>
          <p:cNvGrpSpPr/>
          <p:nvPr/>
        </p:nvGrpSpPr>
        <p:grpSpPr>
          <a:xfrm rot="892853">
            <a:off x="4153253" y="4501505"/>
            <a:ext cx="1187790" cy="1559501"/>
            <a:chOff x="3837039" y="4615361"/>
            <a:chExt cx="1187790" cy="155950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C7E5D2D-DBA7-4847-B6EF-B499EB0CA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7039" y="4615361"/>
              <a:ext cx="1187790" cy="155950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F73D5E6-32D6-4009-8F22-4660CB1970AE}"/>
                </a:ext>
              </a:extLst>
            </p:cNvPr>
            <p:cNvSpPr txBox="1"/>
            <p:nvPr/>
          </p:nvSpPr>
          <p:spPr>
            <a:xfrm rot="20707147">
              <a:off x="3927207" y="4967456"/>
              <a:ext cx="10927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C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13ED305-B482-41CB-ACBA-983351318273}"/>
              </a:ext>
            </a:extLst>
          </p:cNvPr>
          <p:cNvGrpSpPr/>
          <p:nvPr/>
        </p:nvGrpSpPr>
        <p:grpSpPr>
          <a:xfrm>
            <a:off x="4159716" y="2553176"/>
            <a:ext cx="1476999" cy="1849022"/>
            <a:chOff x="4328405" y="2374709"/>
            <a:chExt cx="1476999" cy="184902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5D0407A-AC92-4E7E-87B4-7312DE2AD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3290" y="2374709"/>
              <a:ext cx="1408304" cy="184902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9746CCB-25E6-4CD5-9553-E4BCF4D48E47}"/>
                </a:ext>
              </a:extLst>
            </p:cNvPr>
            <p:cNvSpPr txBox="1"/>
            <p:nvPr/>
          </p:nvSpPr>
          <p:spPr>
            <a:xfrm>
              <a:off x="4328405" y="2890638"/>
              <a:ext cx="14769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K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D9B1AE4-C901-4467-9CDC-AEB649CB083B}"/>
              </a:ext>
            </a:extLst>
          </p:cNvPr>
          <p:cNvGrpSpPr/>
          <p:nvPr/>
        </p:nvGrpSpPr>
        <p:grpSpPr>
          <a:xfrm rot="1976322">
            <a:off x="5335352" y="3776748"/>
            <a:ext cx="1559501" cy="1187790"/>
            <a:chOff x="5350359" y="4253551"/>
            <a:chExt cx="1559501" cy="118779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D4BDC6B-6A74-4810-AC9A-F6231F428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90140">
              <a:off x="5536215" y="4067695"/>
              <a:ext cx="1187790" cy="1559501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0247E91-8B86-46A0-9D86-F1735965BEC3}"/>
                </a:ext>
              </a:extLst>
            </p:cNvPr>
            <p:cNvSpPr txBox="1"/>
            <p:nvPr/>
          </p:nvSpPr>
          <p:spPr>
            <a:xfrm rot="19623678">
              <a:off x="5484819" y="4351270"/>
              <a:ext cx="11308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I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3B42101-0C09-4273-B3AB-125BC1A43D3A}"/>
              </a:ext>
            </a:extLst>
          </p:cNvPr>
          <p:cNvGrpSpPr/>
          <p:nvPr/>
        </p:nvGrpSpPr>
        <p:grpSpPr>
          <a:xfrm>
            <a:off x="5566138" y="506331"/>
            <a:ext cx="997650" cy="1309858"/>
            <a:chOff x="6731301" y="2819059"/>
            <a:chExt cx="997650" cy="1309858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D34DA44-9EBF-4F35-AB29-44282F945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89698">
              <a:off x="6731301" y="2819059"/>
              <a:ext cx="997650" cy="130985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B8D3F9A-6A0C-4AAE-8E9E-86A768C81FB7}"/>
                </a:ext>
              </a:extLst>
            </p:cNvPr>
            <p:cNvSpPr txBox="1"/>
            <p:nvPr/>
          </p:nvSpPr>
          <p:spPr>
            <a:xfrm>
              <a:off x="6819314" y="3013027"/>
              <a:ext cx="8216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B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A675CC6-14EF-44DA-B55D-F0B9E9C590E5}"/>
              </a:ext>
            </a:extLst>
          </p:cNvPr>
          <p:cNvGrpSpPr/>
          <p:nvPr/>
        </p:nvGrpSpPr>
        <p:grpSpPr>
          <a:xfrm>
            <a:off x="4017472" y="486442"/>
            <a:ext cx="1352083" cy="1687987"/>
            <a:chOff x="5395965" y="821973"/>
            <a:chExt cx="1352083" cy="1687987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5527850-63C2-4880-A9A6-69BF9AB03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358176">
              <a:off x="5395965" y="821973"/>
              <a:ext cx="1285652" cy="1687987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5B95F2-9BD5-4EDF-BCF9-2745A61BD01D}"/>
                </a:ext>
              </a:extLst>
            </p:cNvPr>
            <p:cNvSpPr txBox="1"/>
            <p:nvPr/>
          </p:nvSpPr>
          <p:spPr>
            <a:xfrm>
              <a:off x="5490508" y="1232200"/>
              <a:ext cx="125754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E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936A4E-6B5B-4528-903F-4ACA425DE018}"/>
              </a:ext>
            </a:extLst>
          </p:cNvPr>
          <p:cNvGrpSpPr/>
          <p:nvPr/>
        </p:nvGrpSpPr>
        <p:grpSpPr>
          <a:xfrm>
            <a:off x="7345385" y="2194107"/>
            <a:ext cx="1156183" cy="1518002"/>
            <a:chOff x="7228380" y="4709186"/>
            <a:chExt cx="1187791" cy="1559501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5AC0A4A-F3C4-4D5C-BC2B-8E414C928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33980">
              <a:off x="7228380" y="4709186"/>
              <a:ext cx="1187791" cy="1559501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25E40D7-E93B-4595-BDD8-533F21F5A2C4}"/>
                </a:ext>
              </a:extLst>
            </p:cNvPr>
            <p:cNvSpPr txBox="1"/>
            <p:nvPr/>
          </p:nvSpPr>
          <p:spPr>
            <a:xfrm>
              <a:off x="7326168" y="5007389"/>
              <a:ext cx="1015636" cy="790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F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90DF74E-5B28-4B54-8F5E-AF1407972CEE}"/>
              </a:ext>
            </a:extLst>
          </p:cNvPr>
          <p:cNvGrpSpPr/>
          <p:nvPr/>
        </p:nvGrpSpPr>
        <p:grpSpPr>
          <a:xfrm>
            <a:off x="7426370" y="531144"/>
            <a:ext cx="1188417" cy="1559501"/>
            <a:chOff x="7146531" y="657692"/>
            <a:chExt cx="1188417" cy="155950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AB2D121-32D7-443D-9034-FFB3535AF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4100">
              <a:off x="7146845" y="657692"/>
              <a:ext cx="1187790" cy="155950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98A9A5C-DDD6-42AE-A2D7-7BF47863D8BC}"/>
                </a:ext>
              </a:extLst>
            </p:cNvPr>
            <p:cNvSpPr txBox="1"/>
            <p:nvPr/>
          </p:nvSpPr>
          <p:spPr>
            <a:xfrm>
              <a:off x="7146531" y="1039197"/>
              <a:ext cx="118841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D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728155-B98A-4402-88A4-4F7D57A078BC}"/>
              </a:ext>
            </a:extLst>
          </p:cNvPr>
          <p:cNvGrpSpPr/>
          <p:nvPr/>
        </p:nvGrpSpPr>
        <p:grpSpPr>
          <a:xfrm>
            <a:off x="6032985" y="2043718"/>
            <a:ext cx="1000293" cy="1297946"/>
            <a:chOff x="2633245" y="3349973"/>
            <a:chExt cx="1000293" cy="1297946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23B0C93-A69B-4B82-AD36-0A25E8247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559828">
              <a:off x="2633245" y="3349973"/>
              <a:ext cx="997115" cy="129794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DF5157E-80BF-41E4-AA92-8B0420E68FF9}"/>
                </a:ext>
              </a:extLst>
            </p:cNvPr>
            <p:cNvSpPr txBox="1"/>
            <p:nvPr/>
          </p:nvSpPr>
          <p:spPr>
            <a:xfrm>
              <a:off x="2729677" y="3596748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H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857C740-A999-4BD8-BAC3-C5EA001DD8BD}"/>
              </a:ext>
            </a:extLst>
          </p:cNvPr>
          <p:cNvGrpSpPr/>
          <p:nvPr/>
        </p:nvGrpSpPr>
        <p:grpSpPr>
          <a:xfrm rot="979029">
            <a:off x="576637" y="2812539"/>
            <a:ext cx="1408303" cy="1593200"/>
            <a:chOff x="4484582" y="2485601"/>
            <a:chExt cx="1261036" cy="1426598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6CD5D3E-15C1-4155-9410-AC77411D2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6824">
              <a:off x="4518749" y="2485601"/>
              <a:ext cx="1086566" cy="1426598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B72A0C2-CC85-4F74-A7EC-85374D3F5A2D}"/>
                </a:ext>
              </a:extLst>
            </p:cNvPr>
            <p:cNvSpPr txBox="1"/>
            <p:nvPr/>
          </p:nvSpPr>
          <p:spPr>
            <a:xfrm rot="20620971">
              <a:off x="4484582" y="2789884"/>
              <a:ext cx="1261036" cy="688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L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7E8588-5BB6-4824-ADC6-68CE6C114DE6}"/>
              </a:ext>
            </a:extLst>
          </p:cNvPr>
          <p:cNvGrpSpPr/>
          <p:nvPr/>
        </p:nvGrpSpPr>
        <p:grpSpPr>
          <a:xfrm>
            <a:off x="7575580" y="3771235"/>
            <a:ext cx="950059" cy="1247374"/>
            <a:chOff x="6632322" y="2821292"/>
            <a:chExt cx="950059" cy="1247374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E44A26B0-54E4-4793-965D-48A4D09B0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13498">
              <a:off x="6632322" y="2821292"/>
              <a:ext cx="950059" cy="1247374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BAC46C4-171B-47E5-8C98-C0936786C8EB}"/>
                </a:ext>
              </a:extLst>
            </p:cNvPr>
            <p:cNvSpPr txBox="1"/>
            <p:nvPr/>
          </p:nvSpPr>
          <p:spPr>
            <a:xfrm>
              <a:off x="6766080" y="2870508"/>
              <a:ext cx="7636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G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41D5E71-933B-4AB2-A4FE-FCA764F97F59}"/>
              </a:ext>
            </a:extLst>
          </p:cNvPr>
          <p:cNvGrpSpPr/>
          <p:nvPr/>
        </p:nvGrpSpPr>
        <p:grpSpPr>
          <a:xfrm>
            <a:off x="2856220" y="4699782"/>
            <a:ext cx="1190857" cy="1546148"/>
            <a:chOff x="2652278" y="3117812"/>
            <a:chExt cx="1190857" cy="1546148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EB0851B4-9681-4100-AB2D-EF5F504B2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392777">
              <a:off x="2652278" y="3117812"/>
              <a:ext cx="1187790" cy="1546148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53318B1-1A12-4F8B-9B48-57C8E8D6FB6B}"/>
                </a:ext>
              </a:extLst>
            </p:cNvPr>
            <p:cNvSpPr txBox="1"/>
            <p:nvPr/>
          </p:nvSpPr>
          <p:spPr>
            <a:xfrm>
              <a:off x="2696240" y="3361327"/>
              <a:ext cx="114689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M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7549CA-5AB1-4794-8ED7-ED36BCBE3255}"/>
              </a:ext>
            </a:extLst>
          </p:cNvPr>
          <p:cNvGrpSpPr/>
          <p:nvPr/>
        </p:nvGrpSpPr>
        <p:grpSpPr>
          <a:xfrm>
            <a:off x="5557956" y="5137971"/>
            <a:ext cx="950059" cy="1247373"/>
            <a:chOff x="6632322" y="2821292"/>
            <a:chExt cx="950059" cy="1247373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4768DEB3-EE03-4484-8720-4555AD7BD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334346">
              <a:off x="6632322" y="2821292"/>
              <a:ext cx="950059" cy="1247373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7975A00-6A95-4E20-8108-6106265A6753}"/>
                </a:ext>
              </a:extLst>
            </p:cNvPr>
            <p:cNvSpPr txBox="1"/>
            <p:nvPr/>
          </p:nvSpPr>
          <p:spPr>
            <a:xfrm>
              <a:off x="6672811" y="2941054"/>
              <a:ext cx="7827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N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0B06EE7-D0A5-44AC-97D1-749EBE1D3264}"/>
              </a:ext>
            </a:extLst>
          </p:cNvPr>
          <p:cNvGrpSpPr/>
          <p:nvPr/>
        </p:nvGrpSpPr>
        <p:grpSpPr>
          <a:xfrm>
            <a:off x="1845505" y="2046018"/>
            <a:ext cx="997115" cy="1309155"/>
            <a:chOff x="2508781" y="3493082"/>
            <a:chExt cx="997115" cy="1309155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C4E33E41-5CA9-46C4-89FA-D2470F1B7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4820">
              <a:off x="2508781" y="3493082"/>
              <a:ext cx="997115" cy="1309155"/>
            </a:xfrm>
            <a:prstGeom prst="rect">
              <a:avLst/>
            </a:prstGeom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EB5AD14-6686-4D28-BFDB-0010EB9B132E}"/>
                </a:ext>
              </a:extLst>
            </p:cNvPr>
            <p:cNvSpPr txBox="1"/>
            <p:nvPr/>
          </p:nvSpPr>
          <p:spPr>
            <a:xfrm>
              <a:off x="2571679" y="3650449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O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089AC48-FC02-495F-B455-AFBEBE8BF2DC}"/>
              </a:ext>
            </a:extLst>
          </p:cNvPr>
          <p:cNvGrpSpPr/>
          <p:nvPr/>
        </p:nvGrpSpPr>
        <p:grpSpPr>
          <a:xfrm>
            <a:off x="6572991" y="4677383"/>
            <a:ext cx="1095972" cy="1438948"/>
            <a:chOff x="6642329" y="2858864"/>
            <a:chExt cx="1095972" cy="1438948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7D3B9248-6452-4D79-9606-2E652B5AB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0928143">
              <a:off x="6642329" y="2858864"/>
              <a:ext cx="1095972" cy="1438948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6BBE7B0-82E5-4D47-86F5-27A32EE65A8E}"/>
                </a:ext>
              </a:extLst>
            </p:cNvPr>
            <p:cNvSpPr txBox="1"/>
            <p:nvPr/>
          </p:nvSpPr>
          <p:spPr>
            <a:xfrm>
              <a:off x="6787091" y="3054634"/>
              <a:ext cx="82162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P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FCFA160-20F0-4965-A3A2-C28DDCB9A48F}"/>
              </a:ext>
            </a:extLst>
          </p:cNvPr>
          <p:cNvGrpSpPr/>
          <p:nvPr/>
        </p:nvGrpSpPr>
        <p:grpSpPr>
          <a:xfrm>
            <a:off x="2867637" y="1380692"/>
            <a:ext cx="1188417" cy="1546148"/>
            <a:chOff x="7146531" y="664368"/>
            <a:chExt cx="1188417" cy="1546148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5500431-C995-4ACB-A40E-7D0F5E1FA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84100">
              <a:off x="7146845" y="664368"/>
              <a:ext cx="1187790" cy="1546148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749B594-BBE1-4DD0-A93B-8D508398305E}"/>
                </a:ext>
              </a:extLst>
            </p:cNvPr>
            <p:cNvSpPr txBox="1"/>
            <p:nvPr/>
          </p:nvSpPr>
          <p:spPr>
            <a:xfrm>
              <a:off x="7146531" y="1039197"/>
              <a:ext cx="118841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Q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8540376-B8E1-44A7-BC73-757DC8AE533B}"/>
              </a:ext>
            </a:extLst>
          </p:cNvPr>
          <p:cNvGrpSpPr/>
          <p:nvPr/>
        </p:nvGrpSpPr>
        <p:grpSpPr>
          <a:xfrm>
            <a:off x="1859870" y="3581668"/>
            <a:ext cx="950059" cy="1247373"/>
            <a:chOff x="6632322" y="2821292"/>
            <a:chExt cx="950059" cy="1247373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950DDAE3-FC22-4578-AFC2-3114A0BB4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334346">
              <a:off x="6632322" y="2821292"/>
              <a:ext cx="950059" cy="1247373"/>
            </a:xfrm>
            <a:prstGeom prst="rect">
              <a:avLst/>
            </a:prstGeom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21FB150-7EF4-4A5D-8668-BD52025FB48E}"/>
                </a:ext>
              </a:extLst>
            </p:cNvPr>
            <p:cNvSpPr txBox="1"/>
            <p:nvPr/>
          </p:nvSpPr>
          <p:spPr>
            <a:xfrm>
              <a:off x="6672811" y="2941054"/>
              <a:ext cx="7827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R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7B557CD-243F-41A4-BBCE-E01B991A481F}"/>
              </a:ext>
            </a:extLst>
          </p:cNvPr>
          <p:cNvGrpSpPr/>
          <p:nvPr/>
        </p:nvGrpSpPr>
        <p:grpSpPr>
          <a:xfrm rot="1976322">
            <a:off x="2020919" y="536470"/>
            <a:ext cx="1130863" cy="1397224"/>
            <a:chOff x="5581493" y="4048371"/>
            <a:chExt cx="1130863" cy="1397224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BBF7D314-6332-42C9-8A90-3D5534EB3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58533">
              <a:off x="5615614" y="4048371"/>
              <a:ext cx="1064192" cy="1397224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3B6A47C-45C4-487E-8B35-8A5426211BF4}"/>
                </a:ext>
              </a:extLst>
            </p:cNvPr>
            <p:cNvSpPr txBox="1"/>
            <p:nvPr/>
          </p:nvSpPr>
          <p:spPr>
            <a:xfrm rot="19623678">
              <a:off x="5581493" y="4268587"/>
              <a:ext cx="11308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S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002A8113-F7E0-4049-B264-3F82E4218644}"/>
              </a:ext>
            </a:extLst>
          </p:cNvPr>
          <p:cNvGrpSpPr/>
          <p:nvPr/>
        </p:nvGrpSpPr>
        <p:grpSpPr>
          <a:xfrm>
            <a:off x="6622420" y="3145551"/>
            <a:ext cx="997115" cy="1309154"/>
            <a:chOff x="2633245" y="3344369"/>
            <a:chExt cx="997115" cy="1309154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43D706B0-99B2-4459-BD1D-EE00782EF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103272">
              <a:off x="2633245" y="3344369"/>
              <a:ext cx="997115" cy="1309154"/>
            </a:xfrm>
            <a:prstGeom prst="rect">
              <a:avLst/>
            </a:prstGeom>
          </p:spPr>
        </p:pic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E907566-FBC4-411F-8F49-869A444D26AA}"/>
                </a:ext>
              </a:extLst>
            </p:cNvPr>
            <p:cNvSpPr txBox="1"/>
            <p:nvPr/>
          </p:nvSpPr>
          <p:spPr>
            <a:xfrm>
              <a:off x="2694186" y="3531263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T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66CC44E-1766-4426-8408-66815CC0DC57}"/>
              </a:ext>
            </a:extLst>
          </p:cNvPr>
          <p:cNvGrpSpPr/>
          <p:nvPr/>
        </p:nvGrpSpPr>
        <p:grpSpPr>
          <a:xfrm>
            <a:off x="7683058" y="5028792"/>
            <a:ext cx="947889" cy="1211792"/>
            <a:chOff x="2601455" y="3333438"/>
            <a:chExt cx="947889" cy="1211792"/>
          </a:xfrm>
        </p:grpSpPr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B76406F0-B09D-493F-8C13-51FC39DB5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247">
              <a:off x="2601455" y="3333438"/>
              <a:ext cx="922959" cy="1211792"/>
            </a:xfrm>
            <a:prstGeom prst="rect">
              <a:avLst/>
            </a:prstGeom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B5E5E3B-86AC-4DB5-A84F-8FA727956B91}"/>
                </a:ext>
              </a:extLst>
            </p:cNvPr>
            <p:cNvSpPr txBox="1"/>
            <p:nvPr/>
          </p:nvSpPr>
          <p:spPr>
            <a:xfrm>
              <a:off x="2645483" y="3499473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U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209D53D-0202-456B-B890-5C22A5584279}"/>
              </a:ext>
            </a:extLst>
          </p:cNvPr>
          <p:cNvGrpSpPr/>
          <p:nvPr/>
        </p:nvGrpSpPr>
        <p:grpSpPr>
          <a:xfrm>
            <a:off x="549639" y="1638593"/>
            <a:ext cx="950059" cy="1247374"/>
            <a:chOff x="6632322" y="2821292"/>
            <a:chExt cx="950059" cy="1247374"/>
          </a:xfrm>
        </p:grpSpPr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8CD4D3CD-3412-40D9-A51B-6D3AFA833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13498">
              <a:off x="6632322" y="2821292"/>
              <a:ext cx="950059" cy="1247374"/>
            </a:xfrm>
            <a:prstGeom prst="rect">
              <a:avLst/>
            </a:prstGeom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CF294A2-DEFA-45A1-8A75-591CDBBE48DE}"/>
                </a:ext>
              </a:extLst>
            </p:cNvPr>
            <p:cNvSpPr txBox="1"/>
            <p:nvPr/>
          </p:nvSpPr>
          <p:spPr>
            <a:xfrm>
              <a:off x="6790479" y="2977473"/>
              <a:ext cx="7636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V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E9B5F47-5168-4A83-98BB-5BA450351033}"/>
              </a:ext>
            </a:extLst>
          </p:cNvPr>
          <p:cNvGrpSpPr/>
          <p:nvPr/>
        </p:nvGrpSpPr>
        <p:grpSpPr>
          <a:xfrm rot="1976322">
            <a:off x="4889831" y="1739063"/>
            <a:ext cx="1366149" cy="1040525"/>
            <a:chOff x="5354690" y="4253551"/>
            <a:chExt cx="1550839" cy="1187790"/>
          </a:xfrm>
        </p:grpSpPr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B5D9E82D-FFDE-41CA-B8BC-E4F51E53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8890140">
              <a:off x="5536215" y="4072026"/>
              <a:ext cx="1187790" cy="1550839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432BECA-B823-4FC1-8806-1432BC07479E}"/>
                </a:ext>
              </a:extLst>
            </p:cNvPr>
            <p:cNvSpPr txBox="1"/>
            <p:nvPr/>
          </p:nvSpPr>
          <p:spPr>
            <a:xfrm rot="19623678">
              <a:off x="5514261" y="4342517"/>
              <a:ext cx="1130863" cy="87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W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2BBE112A-BB96-41DF-95A6-28438C77A8B8}"/>
              </a:ext>
            </a:extLst>
          </p:cNvPr>
          <p:cNvGrpSpPr/>
          <p:nvPr/>
        </p:nvGrpSpPr>
        <p:grpSpPr>
          <a:xfrm>
            <a:off x="6575799" y="1001306"/>
            <a:ext cx="924009" cy="1211792"/>
            <a:chOff x="2669989" y="3459399"/>
            <a:chExt cx="924009" cy="1211792"/>
          </a:xfrm>
        </p:grpSpPr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0E2095B8-FB61-4946-A174-50944BA20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82664">
              <a:off x="2671039" y="3459399"/>
              <a:ext cx="922959" cy="1211792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F4019CF-03DA-45C4-BB20-0C0448457095}"/>
                </a:ext>
              </a:extLst>
            </p:cNvPr>
            <p:cNvSpPr txBox="1"/>
            <p:nvPr/>
          </p:nvSpPr>
          <p:spPr>
            <a:xfrm>
              <a:off x="2669989" y="3593796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X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DFCC39B-AED4-43B5-9898-7EF846DF0378}"/>
              </a:ext>
            </a:extLst>
          </p:cNvPr>
          <p:cNvGrpSpPr/>
          <p:nvPr/>
        </p:nvGrpSpPr>
        <p:grpSpPr>
          <a:xfrm>
            <a:off x="527910" y="4417890"/>
            <a:ext cx="947889" cy="1211792"/>
            <a:chOff x="2601455" y="3333438"/>
            <a:chExt cx="947889" cy="1211792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D60BA324-44C8-44FE-86F8-5E4D1D104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247">
              <a:off x="2601455" y="3333438"/>
              <a:ext cx="922959" cy="1211792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F00B599-C17B-4DE5-AE56-FDDF905540BA}"/>
                </a:ext>
              </a:extLst>
            </p:cNvPr>
            <p:cNvSpPr txBox="1"/>
            <p:nvPr/>
          </p:nvSpPr>
          <p:spPr>
            <a:xfrm>
              <a:off x="2645483" y="3499473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Y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F23CF5-D12B-4D6C-A8CD-CA12A549DB85}"/>
              </a:ext>
            </a:extLst>
          </p:cNvPr>
          <p:cNvGrpSpPr/>
          <p:nvPr/>
        </p:nvGrpSpPr>
        <p:grpSpPr>
          <a:xfrm>
            <a:off x="985624" y="479591"/>
            <a:ext cx="997115" cy="1309154"/>
            <a:chOff x="2508781" y="3493082"/>
            <a:chExt cx="997115" cy="1309154"/>
          </a:xfrm>
        </p:grpSpPr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84567E48-A3E8-42E4-B2B8-15A6BF300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0624820">
              <a:off x="2508781" y="3493082"/>
              <a:ext cx="997115" cy="1309154"/>
            </a:xfrm>
            <a:prstGeom prst="rect">
              <a:avLst/>
            </a:prstGeom>
          </p:spPr>
        </p:pic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95F2042-9B39-413D-A705-5DB774681B6A}"/>
                </a:ext>
              </a:extLst>
            </p:cNvPr>
            <p:cNvSpPr txBox="1"/>
            <p:nvPr/>
          </p:nvSpPr>
          <p:spPr>
            <a:xfrm>
              <a:off x="2571679" y="3650449"/>
              <a:ext cx="90386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Z</a:t>
              </a:r>
              <a:endParaRPr lang="en-GB" sz="4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9" name="Rectangle: Rounded Corners 98">
            <a:hlinkClick r:id="rId18" action="ppaction://hlinksldjump"/>
            <a:extLst>
              <a:ext uri="{FF2B5EF4-FFF2-40B4-BE49-F238E27FC236}">
                <a16:creationId xmlns:a16="http://schemas.microsoft.com/office/drawing/2014/main" id="{7D1DD9B7-FC20-4AE7-A096-481DBC67E5A5}"/>
              </a:ext>
            </a:extLst>
          </p:cNvPr>
          <p:cNvSpPr/>
          <p:nvPr/>
        </p:nvSpPr>
        <p:spPr>
          <a:xfrm>
            <a:off x="494597" y="5959202"/>
            <a:ext cx="851154" cy="377308"/>
          </a:xfrm>
          <a:prstGeom prst="roundRect">
            <a:avLst>
              <a:gd name="adj" fmla="val 11348"/>
            </a:avLst>
          </a:prstGeom>
          <a:solidFill>
            <a:srgbClr val="3E9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Menu</a:t>
            </a:r>
            <a:endParaRPr lang="en-AU" sz="2000" b="1" dirty="0"/>
          </a:p>
        </p:txBody>
      </p:sp>
    </p:spTree>
    <p:extLst>
      <p:ext uri="{BB962C8B-B14F-4D97-AF65-F5344CB8AC3E}">
        <p14:creationId xmlns:p14="http://schemas.microsoft.com/office/powerpoint/2010/main" val="258885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1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34442D15-F5BB-4F73-9606-C8812E688AB8}" vid="{28CC8FB8-836C-49DA-A823-EC8BE3E520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139</TotalTime>
  <Words>58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Arial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Amber Cooper</dc:creator>
  <cp:lastModifiedBy>Valentini Pavlidou</cp:lastModifiedBy>
  <cp:revision>36</cp:revision>
  <dcterms:created xsi:type="dcterms:W3CDTF">2020-02-18T15:14:01Z</dcterms:created>
  <dcterms:modified xsi:type="dcterms:W3CDTF">2025-10-04T11:21:22Z</dcterms:modified>
</cp:coreProperties>
</file>