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2" r:id="rId6"/>
    <p:sldId id="260" r:id="rId7"/>
    <p:sldId id="261" r:id="rId8"/>
    <p:sldId id="265" r:id="rId9"/>
    <p:sldId id="273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56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785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052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798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633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361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94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779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225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42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635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6328A-B017-46EB-82A2-63FEEAC39821}" type="datetimeFigureOut">
              <a:rPr lang="el-GR" smtClean="0"/>
              <a:t>21/5/2016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D09D2-7D23-493E-AB4D-ABF1212FB8D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598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6.png"/><Relationship Id="rId7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2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7.png"/><Relationship Id="rId4" Type="http://schemas.openxmlformats.org/officeDocument/2006/relationships/image" Target="../media/image15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87" y="764705"/>
            <a:ext cx="7708313" cy="5618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3068960"/>
            <a:ext cx="9144000" cy="37890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591" y="4176346"/>
            <a:ext cx="4562981" cy="148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895759"/>
            <a:ext cx="19685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8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600" y="822325"/>
            <a:ext cx="6145213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7" y="3717032"/>
            <a:ext cx="42370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657475"/>
            <a:ext cx="633413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091" y="1772816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77072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0140">
            <a:off x="5553334" y="4072810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4258">
            <a:off x="4716667" y="4245315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3128">
            <a:off x="3799953" y="4245316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98600" y="6165304"/>
            <a:ext cx="6457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GO AWAY two little , squiggly ears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597">
            <a:off x="907465" y="1688306"/>
            <a:ext cx="14382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63908">
            <a:off x="6570810" y="1513376"/>
            <a:ext cx="1706563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69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449" y="798441"/>
            <a:ext cx="6145213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4" y="1844824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950" y="3717032"/>
            <a:ext cx="42370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03" y="4077072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0669">
            <a:off x="3907974" y="4193663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91741">
            <a:off x="4723606" y="4175025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5912">
            <a:off x="5591571" y="3997912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603408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GO AWAY long, bluish-greenish nose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657475"/>
            <a:ext cx="633413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47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385" y="1052736"/>
            <a:ext cx="6145213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00808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633" y="4077072"/>
            <a:ext cx="42370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209" y="4392612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3058">
            <a:off x="3884639" y="4563618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2872">
            <a:off x="4813770" y="4567845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3436">
            <a:off x="5666324" y="4334293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6093296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GO AWAY big, green face!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5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50695"/>
            <a:ext cx="42370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00808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993477" y="3813666"/>
            <a:ext cx="2196908" cy="1118928"/>
            <a:chOff x="2993477" y="3813666"/>
            <a:chExt cx="2196908" cy="1118928"/>
          </a:xfrm>
        </p:grpSpPr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77" y="3813666"/>
              <a:ext cx="646113" cy="101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6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86951">
              <a:off x="3803823" y="3908690"/>
              <a:ext cx="646113" cy="101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6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730154">
              <a:off x="4544272" y="3921357"/>
              <a:ext cx="646113" cy="101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80036">
            <a:off x="5357980" y="3755951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67744" y="530120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GO AWAY big red mouth!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628799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7173" y="530120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GO AWAY sharp white teeth!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93477" y="3813666"/>
            <a:ext cx="2196908" cy="1118928"/>
            <a:chOff x="2993477" y="3813666"/>
            <a:chExt cx="2196908" cy="111892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77" y="3813666"/>
              <a:ext cx="646113" cy="101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686951">
              <a:off x="3803823" y="3908690"/>
              <a:ext cx="646113" cy="101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730154">
              <a:off x="4544272" y="3921357"/>
              <a:ext cx="646113" cy="101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80036">
            <a:off x="5357980" y="3755951"/>
            <a:ext cx="64611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3309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414908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GO AWAY  two, big yellow eyes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902" y="2708920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46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268760"/>
            <a:ext cx="66247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GO AWAY</a:t>
            </a:r>
          </a:p>
          <a:p>
            <a:r>
              <a:rPr lang="en-US" sz="40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pPr algn="ctr"/>
            <a:r>
              <a:rPr lang="en-US" sz="40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BIG GREEN </a:t>
            </a:r>
          </a:p>
          <a:p>
            <a:endParaRPr lang="en-US" sz="40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4000" dirty="0" smtClean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MONSTER</a:t>
            </a:r>
            <a:r>
              <a:rPr lang="en-US" sz="4000" b="1" dirty="0" smtClean="0">
                <a:solidFill>
                  <a:srgbClr val="00B050"/>
                </a:solidFill>
                <a:latin typeface="Comic Sans MS" panose="030F0702030302020204" pitchFamily="66" charset="0"/>
                <a:cs typeface="Aharoni" panose="02010803020104030203" pitchFamily="2" charset="-79"/>
              </a:rPr>
              <a:t>!!!</a:t>
            </a:r>
            <a:endParaRPr lang="el-GR" sz="4000" b="1" dirty="0">
              <a:solidFill>
                <a:srgbClr val="00B050"/>
              </a:solidFill>
              <a:latin typeface="Comic Sans MS" panose="030F0702030302020204" pitchFamily="66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508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403648" y="536955"/>
            <a:ext cx="6120680" cy="518457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Flowchart: Connector 3"/>
          <p:cNvSpPr/>
          <p:nvPr/>
        </p:nvSpPr>
        <p:spPr>
          <a:xfrm>
            <a:off x="2699792" y="1802581"/>
            <a:ext cx="1296144" cy="99071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52293"/>
            <a:ext cx="13223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lowchart: Terminator 4"/>
          <p:cNvSpPr/>
          <p:nvPr/>
        </p:nvSpPr>
        <p:spPr>
          <a:xfrm>
            <a:off x="4283968" y="2384884"/>
            <a:ext cx="612068" cy="151216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Moon 6"/>
          <p:cNvSpPr/>
          <p:nvPr/>
        </p:nvSpPr>
        <p:spPr>
          <a:xfrm rot="16200000">
            <a:off x="3450466" y="2562271"/>
            <a:ext cx="1872209" cy="4176464"/>
          </a:xfrm>
          <a:prstGeom prst="moon">
            <a:avLst>
              <a:gd name="adj" fmla="val 6792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Flowchart: Merge 7"/>
          <p:cNvSpPr/>
          <p:nvPr/>
        </p:nvSpPr>
        <p:spPr>
          <a:xfrm rot="950737">
            <a:off x="2736922" y="4117367"/>
            <a:ext cx="643458" cy="936104"/>
          </a:xfrm>
          <a:prstGeom prst="flowChartMer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3485">
            <a:off x="3808013" y="4184302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38331">
            <a:off x="4764226" y="4137463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17387">
            <a:off x="5598824" y="3891130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lowchart: Connector 8"/>
          <p:cNvSpPr/>
          <p:nvPr/>
        </p:nvSpPr>
        <p:spPr>
          <a:xfrm>
            <a:off x="3131840" y="2117361"/>
            <a:ext cx="432048" cy="432048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64" y="20693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Flowchart: Terminator 11"/>
          <p:cNvSpPr/>
          <p:nvPr/>
        </p:nvSpPr>
        <p:spPr>
          <a:xfrm>
            <a:off x="2750598" y="260648"/>
            <a:ext cx="237226" cy="936104"/>
          </a:xfrm>
          <a:prstGeom prst="flowChartTermina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902" y="239489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624" y="239488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39489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019" y="239487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729" y="239486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632" y="232305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0" y="250068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495" y="232304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865" y="404664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846" y="404664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18117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311" y="728699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hord 12"/>
          <p:cNvSpPr/>
          <p:nvPr/>
        </p:nvSpPr>
        <p:spPr>
          <a:xfrm rot="10800000">
            <a:off x="6966266" y="1740407"/>
            <a:ext cx="1116124" cy="1052887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41801">
            <a:off x="839724" y="1793634"/>
            <a:ext cx="9699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4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025" y="1771031"/>
            <a:ext cx="13223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1772816"/>
            <a:ext cx="13223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724" y="2049834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799" y="2049834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39330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Big green monster 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h</a:t>
            </a:r>
            <a:r>
              <a:rPr lang="en-US" sz="2800" dirty="0" smtClean="0">
                <a:latin typeface="Comic Sans MS" panose="030F0702030302020204" pitchFamily="66" charset="0"/>
              </a:rPr>
              <a:t>as two big, yellow eyes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3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660650"/>
            <a:ext cx="633413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20465"/>
            <a:ext cx="13176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49413"/>
            <a:ext cx="1317625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980" y="199748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260" y="1926431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4509120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A long bluish, greenish nose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074" y="1268760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132856"/>
            <a:ext cx="633413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633" y="3675906"/>
            <a:ext cx="42370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760" y="4020081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3058">
            <a:off x="3931444" y="4170974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2872">
            <a:off x="4816895" y="4170973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3436">
            <a:off x="5656181" y="3960928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6165304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A big red mouth with sharp white teeth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1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94439"/>
            <a:ext cx="9699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95871"/>
            <a:ext cx="14382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8" y="1392238"/>
            <a:ext cx="4237037" cy="40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5733256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Two little squiggly ears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4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762" y="180057"/>
            <a:ext cx="48164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4" y="1916832"/>
            <a:ext cx="7016750" cy="416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630932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Scraggly purple hair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20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403648" y="549925"/>
            <a:ext cx="6120680" cy="518457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2699792" y="1802581"/>
            <a:ext cx="1296144" cy="99071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52293"/>
            <a:ext cx="13223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lowchart: Terminator 4"/>
          <p:cNvSpPr/>
          <p:nvPr/>
        </p:nvSpPr>
        <p:spPr>
          <a:xfrm>
            <a:off x="4283968" y="2384884"/>
            <a:ext cx="612068" cy="151216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Moon 6"/>
          <p:cNvSpPr/>
          <p:nvPr/>
        </p:nvSpPr>
        <p:spPr>
          <a:xfrm rot="16200000">
            <a:off x="3450466" y="2562271"/>
            <a:ext cx="1872209" cy="4176464"/>
          </a:xfrm>
          <a:prstGeom prst="moon">
            <a:avLst>
              <a:gd name="adj" fmla="val 6792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Flowchart: Merge 7"/>
          <p:cNvSpPr/>
          <p:nvPr/>
        </p:nvSpPr>
        <p:spPr>
          <a:xfrm rot="950737">
            <a:off x="2723859" y="4082701"/>
            <a:ext cx="643458" cy="936104"/>
          </a:xfrm>
          <a:prstGeom prst="flowChartMerg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3485">
            <a:off x="3778672" y="4166989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55483">
            <a:off x="4792852" y="4129989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78607">
            <a:off x="5600720" y="3881009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lowchart: Connector 8"/>
          <p:cNvSpPr/>
          <p:nvPr/>
        </p:nvSpPr>
        <p:spPr>
          <a:xfrm>
            <a:off x="3131840" y="2117361"/>
            <a:ext cx="432048" cy="432048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264" y="206933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979712" y="232304"/>
            <a:ext cx="4495090" cy="1443076"/>
            <a:chOff x="1979712" y="232304"/>
            <a:chExt cx="4495090" cy="1443076"/>
          </a:xfrm>
        </p:grpSpPr>
        <p:sp>
          <p:nvSpPr>
            <p:cNvPr id="12" name="Flowchart: Terminator 11"/>
            <p:cNvSpPr/>
            <p:nvPr/>
          </p:nvSpPr>
          <p:spPr>
            <a:xfrm>
              <a:off x="2750598" y="260648"/>
              <a:ext cx="237226" cy="936104"/>
            </a:xfrm>
            <a:prstGeom prst="flowChartTerminator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7902" y="239489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8624" y="239488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239489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3019" y="239487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4729" y="239486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1" name="Picture 1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32" y="232305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6350" y="250068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1495" y="232304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2865" y="404664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5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1556" y="404664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6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718117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311" y="728699"/>
            <a:ext cx="2619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hord 12"/>
          <p:cNvSpPr/>
          <p:nvPr/>
        </p:nvSpPr>
        <p:spPr>
          <a:xfrm rot="10800000">
            <a:off x="6966266" y="1740407"/>
            <a:ext cx="1116124" cy="1052887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41801">
            <a:off x="787136" y="1855456"/>
            <a:ext cx="9699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5734501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a</a:t>
            </a:r>
            <a:r>
              <a:rPr lang="en-US" sz="2800" dirty="0" smtClean="0">
                <a:latin typeface="Comic Sans MS" panose="030F0702030302020204" pitchFamily="66" charset="0"/>
              </a:rPr>
              <a:t>nd a big scary green face! But…</a:t>
            </a:r>
            <a:endParaRPr lang="el-G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538" y="1159891"/>
            <a:ext cx="6145213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344" y="3864403"/>
            <a:ext cx="4237037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767" y="4197350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0712">
            <a:off x="3804416" y="4362709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02375">
            <a:off x="4678445" y="4383266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94726">
            <a:off x="5471814" y="4240664"/>
            <a:ext cx="6461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142" y="1911351"/>
            <a:ext cx="3535363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660650"/>
            <a:ext cx="633413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2597">
            <a:off x="907465" y="1688306"/>
            <a:ext cx="14382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63908">
            <a:off x="6570810" y="1513376"/>
            <a:ext cx="1706563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35696" y="332656"/>
            <a:ext cx="5719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omic Sans MS" panose="030F0702030302020204" pitchFamily="66" charset="0"/>
              </a:rPr>
              <a:t>YOU DON’T SCARE ME!</a:t>
            </a:r>
            <a:endParaRPr lang="el-GR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6034088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SO GO AWAY scraggly, purple hair</a:t>
            </a:r>
            <a:endParaRPr lang="el-GR" sz="2800" dirty="0">
              <a:latin typeface="Comic Sans MS" panose="030F0702030302020204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36924" y="842925"/>
            <a:ext cx="4495090" cy="1443076"/>
            <a:chOff x="1979712" y="232304"/>
            <a:chExt cx="4495090" cy="1443076"/>
          </a:xfrm>
        </p:grpSpPr>
        <p:sp>
          <p:nvSpPr>
            <p:cNvPr id="15" name="Flowchart: Terminator 14"/>
            <p:cNvSpPr/>
            <p:nvPr/>
          </p:nvSpPr>
          <p:spPr>
            <a:xfrm>
              <a:off x="2750598" y="260648"/>
              <a:ext cx="237226" cy="936104"/>
            </a:xfrm>
            <a:prstGeom prst="flowChartTerminator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7902" y="239489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8624" y="239488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888" y="239489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3019" y="239487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4729" y="239486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7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32" y="232305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6350" y="250068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1495" y="232304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2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2865" y="404664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2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1556" y="404664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718117"/>
              <a:ext cx="261937" cy="957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3700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On-screen Show (4:3)</PresentationFormat>
  <Paragraphs>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Aharoni</vt:lpstr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2016-05-22T07:23:17Z</dcterms:created>
  <dcterms:modified xsi:type="dcterms:W3CDTF">2016-05-22T07:23:53Z</dcterms:modified>
</cp:coreProperties>
</file>